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 b="29130"/>
          <a:stretch/>
        </p:blipFill>
        <p:spPr>
          <a:xfrm>
            <a:off x="4236092" y="3607297"/>
            <a:ext cx="371981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F5B5CC8-E8DC-8896-FF98-9CDE52830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 b="56565"/>
          <a:stretch/>
        </p:blipFill>
        <p:spPr>
          <a:xfrm>
            <a:off x="3984064" y="1981824"/>
            <a:ext cx="42238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5586" y="4485221"/>
            <a:ext cx="418909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4485221"/>
            <a:ext cx="257057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4485221"/>
            <a:ext cx="257057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033" y="4447067"/>
            <a:ext cx="771173" cy="35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1052736"/>
            <a:ext cx="11520000" cy="304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6424" y="2436954"/>
            <a:ext cx="7150016" cy="94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9" y="4149080"/>
            <a:ext cx="5832648" cy="159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8B4AF3F-D3DB-976D-F54B-84000E2C251F}"/>
              </a:ext>
            </a:extLst>
          </p:cNvPr>
          <p:cNvSpPr/>
          <p:nvPr/>
        </p:nvSpPr>
        <p:spPr bwMode="white">
          <a:xfrm>
            <a:off x="7367546" y="4178176"/>
            <a:ext cx="4561102" cy="159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50" y="908720"/>
            <a:ext cx="11520000" cy="410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3627" y="3291087"/>
            <a:ext cx="7130975" cy="154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7187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