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234" y="48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13" t="60690" r="47082" b="19265"/>
          <a:stretch/>
        </p:blipFill>
        <p:spPr>
          <a:xfrm>
            <a:off x="3791744" y="3573016"/>
            <a:ext cx="4608512" cy="5855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0.png">
            <a:extLst>
              <a:ext uri="{FF2B5EF4-FFF2-40B4-BE49-F238E27FC236}">
                <a16:creationId xmlns:a16="http://schemas.microsoft.com/office/drawing/2014/main" id="{B9275993-557E-69D4-53C2-9EE68CC61C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335" b="56565"/>
          <a:stretch/>
        </p:blipFill>
        <p:spPr>
          <a:xfrm>
            <a:off x="3984064" y="1981824"/>
            <a:ext cx="4223872" cy="1268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36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33719" y="3644235"/>
            <a:ext cx="875900" cy="448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28198" y="3644235"/>
            <a:ext cx="875900" cy="448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55173" y="3644235"/>
            <a:ext cx="875900" cy="448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923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86247" y="3571469"/>
            <a:ext cx="609322" cy="267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80396" y="3571469"/>
            <a:ext cx="599801" cy="267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74479" y="3581015"/>
            <a:ext cx="390347" cy="257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68635"/>
            <a:ext cx="11520000" cy="23552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74252" y="3042456"/>
            <a:ext cx="761652" cy="352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25789" y="3042456"/>
            <a:ext cx="409388" cy="343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25061" y="3042456"/>
            <a:ext cx="399867" cy="343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33921" y="3042456"/>
            <a:ext cx="761652" cy="352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523673" y="3042456"/>
            <a:ext cx="761652" cy="352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80000"/>
            <a:ext cx="11520000" cy="2367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78144" y="2091972"/>
            <a:ext cx="257057" cy="256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29483" y="2091972"/>
            <a:ext cx="257057" cy="210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33087" y="2091972"/>
            <a:ext cx="266578" cy="210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97252" y="2941646"/>
            <a:ext cx="257057" cy="200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29483" y="2941646"/>
            <a:ext cx="257057" cy="200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042277" y="2941646"/>
            <a:ext cx="257057" cy="200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656" y="1080000"/>
            <a:ext cx="11520000" cy="3243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059432" y="2930768"/>
            <a:ext cx="390347" cy="324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25614" y="2930768"/>
            <a:ext cx="390347" cy="324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49118" y="2930768"/>
            <a:ext cx="695008" cy="324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048589" y="2930768"/>
            <a:ext cx="380826" cy="324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107771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2022-11-09T06:57:00Z</dcterms:created>
  <dcterms:modified xsi:type="dcterms:W3CDTF">2022-12-06T10:30:50Z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