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-1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71460" b="6097"/>
          <a:stretch/>
        </p:blipFill>
        <p:spPr>
          <a:xfrm>
            <a:off x="4452116" y="3501008"/>
            <a:ext cx="32877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81041CC4-738A-C546-F9A7-5CECB194E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34" y="764704"/>
            <a:ext cx="11520000" cy="485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2664" y="2842325"/>
            <a:ext cx="733090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1788" y="2842325"/>
            <a:ext cx="742611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6747" y="2842325"/>
            <a:ext cx="733090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9243" y="3214010"/>
            <a:ext cx="142809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8367" y="3214010"/>
            <a:ext cx="142809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3805" y="3214010"/>
            <a:ext cx="142809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2036" y="3452269"/>
            <a:ext cx="733090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3970" y="3452269"/>
            <a:ext cx="742611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63524" y="3452269"/>
            <a:ext cx="733090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69904" y="4043153"/>
            <a:ext cx="714049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58929" y="4043153"/>
            <a:ext cx="752132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16978" y="4614975"/>
            <a:ext cx="571239" cy="26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77705" y="4614975"/>
            <a:ext cx="571239" cy="26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3216655"/>
            <a:ext cx="8387702" cy="639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453508"/>
            <a:ext cx="78069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2453508"/>
            <a:ext cx="599801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4859" y="2453508"/>
            <a:ext cx="418909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1933" y="2453508"/>
            <a:ext cx="247537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338" y="3044880"/>
            <a:ext cx="78069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7785" y="3044880"/>
            <a:ext cx="428429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0628" y="3044880"/>
            <a:ext cx="79021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79008" y="3044880"/>
            <a:ext cx="238016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9090" y="4256238"/>
            <a:ext cx="78069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85520" y="4857148"/>
            <a:ext cx="78069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45917" y="4857148"/>
            <a:ext cx="780694" cy="26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1020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C2B1FE0E-8098-48F3-F39D-4D325ED5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575864"/>
            <a:ext cx="11520000" cy="2318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5F7E12E-B17C-3010-36A0-29514875E0CD}"/>
              </a:ext>
            </a:extLst>
          </p:cNvPr>
          <p:cNvSpPr/>
          <p:nvPr/>
        </p:nvSpPr>
        <p:spPr bwMode="white">
          <a:xfrm>
            <a:off x="4896396" y="2377164"/>
            <a:ext cx="780694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2D9F062-B75B-7A89-87FC-76FECD51D9FE}"/>
              </a:ext>
            </a:extLst>
          </p:cNvPr>
          <p:cNvSpPr/>
          <p:nvPr/>
        </p:nvSpPr>
        <p:spPr bwMode="white">
          <a:xfrm>
            <a:off x="6724363" y="2377164"/>
            <a:ext cx="771173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EFDE696D-8110-8646-0371-1F3FFDCAB978}"/>
              </a:ext>
            </a:extLst>
          </p:cNvPr>
          <p:cNvSpPr/>
          <p:nvPr/>
        </p:nvSpPr>
        <p:spPr bwMode="white">
          <a:xfrm>
            <a:off x="3801520" y="2978140"/>
            <a:ext cx="771173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65601D9-55D4-C9CA-6FF8-446E327AE327}"/>
              </a:ext>
            </a:extLst>
          </p:cNvPr>
          <p:cNvSpPr/>
          <p:nvPr/>
        </p:nvSpPr>
        <p:spPr bwMode="white">
          <a:xfrm>
            <a:off x="5619966" y="2978140"/>
            <a:ext cx="780694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2AF9D23F-C942-0D96-F942-F0F5963355BD}"/>
              </a:ext>
            </a:extLst>
          </p:cNvPr>
          <p:cNvSpPr/>
          <p:nvPr/>
        </p:nvSpPr>
        <p:spPr bwMode="white">
          <a:xfrm>
            <a:off x="3792000" y="3588655"/>
            <a:ext cx="790214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9EBB83C5-3164-4140-D78E-AA6D6D95E213}"/>
              </a:ext>
            </a:extLst>
          </p:cNvPr>
          <p:cNvSpPr/>
          <p:nvPr/>
        </p:nvSpPr>
        <p:spPr bwMode="white">
          <a:xfrm>
            <a:off x="5619966" y="3588655"/>
            <a:ext cx="780694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B64FA9EC-92BE-4F02-F25B-EFA934EE5270}"/>
              </a:ext>
            </a:extLst>
          </p:cNvPr>
          <p:cNvSpPr/>
          <p:nvPr/>
        </p:nvSpPr>
        <p:spPr bwMode="white">
          <a:xfrm>
            <a:off x="7447933" y="3588655"/>
            <a:ext cx="780694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7190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