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833" b="39902"/>
          <a:stretch/>
        </p:blipFill>
        <p:spPr>
          <a:xfrm>
            <a:off x="3263984" y="3573016"/>
            <a:ext cx="5664032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EBB1023B-D3EA-4674-59BE-206430D2E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 b="55366"/>
          <a:stretch/>
        </p:blipFill>
        <p:spPr>
          <a:xfrm>
            <a:off x="3083964" y="1772816"/>
            <a:ext cx="60240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73361"/>
            <a:ext cx="11520000" cy="5111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97822" y="4859394"/>
            <a:ext cx="780694" cy="267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25128" y="4859394"/>
            <a:ext cx="790214" cy="267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71475" y="4859394"/>
            <a:ext cx="780694" cy="267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36037" y="5526911"/>
            <a:ext cx="2589619" cy="35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82384" y="5526911"/>
            <a:ext cx="1494743" cy="352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09690" y="5536447"/>
            <a:ext cx="1494743" cy="343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29874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18681" y="2112176"/>
            <a:ext cx="247537" cy="20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18681" y="2818470"/>
            <a:ext cx="247537" cy="2004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32995" y="3467497"/>
            <a:ext cx="361785" cy="3340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4408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228958" y="2425759"/>
            <a:ext cx="780694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77619" y="3911242"/>
            <a:ext cx="2227834" cy="352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38743" y="4644462"/>
            <a:ext cx="790214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37685" y="4644462"/>
            <a:ext cx="790214" cy="266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58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641851" y="3366597"/>
            <a:ext cx="3522644" cy="3048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8280" y="4062104"/>
            <a:ext cx="1694677" cy="31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567101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2022-12-06T10:21:10Z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