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84" b="29462"/>
          <a:stretch/>
        </p:blipFill>
        <p:spPr>
          <a:xfrm>
            <a:off x="3912056" y="3645024"/>
            <a:ext cx="4367888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880127E2-9D9A-3D44-2ED7-B6985A91A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55104"/>
          <a:stretch/>
        </p:blipFill>
        <p:spPr>
          <a:xfrm>
            <a:off x="3408000" y="1772816"/>
            <a:ext cx="5376000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19242"/>
            <a:ext cx="11520000" cy="4838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05095" y="3467098"/>
            <a:ext cx="238016" cy="2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66549" y="3419475"/>
            <a:ext cx="371305" cy="31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0268" y="3914761"/>
            <a:ext cx="675966" cy="304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85656" y="3895711"/>
            <a:ext cx="1009190" cy="304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69194" y="4448146"/>
            <a:ext cx="257057" cy="26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8466" y="4448146"/>
            <a:ext cx="228495" cy="26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14814" y="4390998"/>
            <a:ext cx="161851" cy="2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05095" y="4390998"/>
            <a:ext cx="218975" cy="2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61822" y="4324324"/>
            <a:ext cx="1323371" cy="31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05095" y="4962482"/>
            <a:ext cx="218975" cy="2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14218" y="4924383"/>
            <a:ext cx="685487" cy="31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35838" y="5276798"/>
            <a:ext cx="257057" cy="26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687508" y="5267273"/>
            <a:ext cx="238016" cy="27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6430"/>
            <a:ext cx="11520000" cy="4764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28665" y="1304167"/>
            <a:ext cx="238016" cy="26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4731" y="2009267"/>
            <a:ext cx="228495" cy="26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1723" y="3238428"/>
            <a:ext cx="218975" cy="24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33789" y="2857293"/>
            <a:ext cx="580760" cy="2591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72400" y="4181738"/>
            <a:ext cx="161851" cy="238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81723" y="4181738"/>
            <a:ext cx="218975" cy="24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93161" y="4629572"/>
            <a:ext cx="247537" cy="26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30913" y="4620043"/>
            <a:ext cx="257057" cy="276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82582" y="4620043"/>
            <a:ext cx="238016" cy="276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81723" y="4743912"/>
            <a:ext cx="218975" cy="238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4070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82119" y="2963311"/>
            <a:ext cx="228495" cy="25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23342" y="3049095"/>
            <a:ext cx="218975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85590" y="3468488"/>
            <a:ext cx="228495" cy="238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97491" y="3630526"/>
            <a:ext cx="228495" cy="266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14085" y="3878349"/>
            <a:ext cx="1285291" cy="857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12334" y="4459780"/>
            <a:ext cx="437950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64334" y="4459780"/>
            <a:ext cx="247537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11607" y="4459780"/>
            <a:ext cx="238016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953756" y="4459780"/>
            <a:ext cx="238016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2206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9119" y="1272429"/>
            <a:ext cx="247537" cy="26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33631" y="1367948"/>
            <a:ext cx="228495" cy="238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95879" y="1788230"/>
            <a:ext cx="218975" cy="22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5103" y="1950612"/>
            <a:ext cx="247537" cy="26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14854" y="2189410"/>
            <a:ext cx="1473170" cy="859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32144" y="2772074"/>
            <a:ext cx="437950" cy="28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84144" y="2781626"/>
            <a:ext cx="238016" cy="26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21896" y="2781626"/>
            <a:ext cx="266578" cy="26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64045" y="2781626"/>
            <a:ext cx="266578" cy="26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59640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2022-12-06T10:04:08Z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