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1" r:id="rId3"/>
    <p:sldId id="262" r:id="rId4"/>
    <p:sldId id="263" r:id="rId5"/>
    <p:sldId id="264" r:id="rId6"/>
    <p:sldId id="265" r:id="rId7"/>
  </p:sldIdLst>
  <p:sldSz cx="12192000" cy="6858000"/>
  <p:notesSz cx="6858000" cy="9144000"/>
  <p:custDataLst>
    <p:tags r:id="rId8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6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4" d="100"/>
          <a:sy n="64" d="100"/>
        </p:scale>
        <p:origin x="318" y="66"/>
      </p:cViewPr>
      <p:guideLst>
        <p:guide orient="horz" pos="2166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 preferRelativeResize="0"/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8946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3538" t="62730" r="35206" b="16887"/>
          <a:stretch/>
        </p:blipFill>
        <p:spPr>
          <a:xfrm>
            <a:off x="3143672" y="3438525"/>
            <a:ext cx="5904656" cy="57606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5" name="img_16777215" descr="0.png">
            <a:extLst>
              <a:ext uri="{FF2B5EF4-FFF2-40B4-BE49-F238E27FC236}">
                <a16:creationId xmlns:a16="http://schemas.microsoft.com/office/drawing/2014/main" id="{A6264BF0-FFCC-E342-CC26-EB33B332B73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53333" b="55104"/>
          <a:stretch/>
        </p:blipFill>
        <p:spPr>
          <a:xfrm>
            <a:off x="3408000" y="1772816"/>
            <a:ext cx="5376000" cy="12688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1384" y="558525"/>
            <a:ext cx="11285228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623023" y="2957747"/>
            <a:ext cx="233165" cy="2520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8805456" y="2957747"/>
            <a:ext cx="158552" cy="2520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760872" y="3713922"/>
            <a:ext cx="242492" cy="2613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9887345" y="3713922"/>
            <a:ext cx="177206" cy="2613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966058" y="5067568"/>
            <a:ext cx="233165" cy="2520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9971285" y="5058233"/>
            <a:ext cx="233165" cy="2613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7770199" y="5823743"/>
            <a:ext cx="233165" cy="2707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9868692" y="5823743"/>
            <a:ext cx="233165" cy="2613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44747" y="672960"/>
            <a:ext cx="11520000" cy="55120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844019" y="4239600"/>
            <a:ext cx="171371" cy="2574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0708085" y="4230063"/>
            <a:ext cx="238016" cy="2670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463193" y="4859470"/>
            <a:ext cx="228495" cy="2574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671986" y="4821324"/>
            <a:ext cx="2208793" cy="3528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910003" y="5631925"/>
            <a:ext cx="247537" cy="2765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5957275" y="5631925"/>
            <a:ext cx="247537" cy="2765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8099424" y="5631925"/>
            <a:ext cx="238016" cy="2765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43787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061090" y="2108479"/>
            <a:ext cx="238016" cy="2761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108363" y="2118002"/>
            <a:ext cx="247537" cy="2666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279074" y="2118002"/>
            <a:ext cx="171371" cy="2666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061090" y="3022682"/>
            <a:ext cx="247537" cy="2761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108363" y="3013159"/>
            <a:ext cx="238016" cy="2761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9279074" y="3022682"/>
            <a:ext cx="171371" cy="2666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2540" y="0"/>
            <a:ext cx="12189460" cy="686816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39920" y="4040505"/>
            <a:ext cx="2905125" cy="204089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388804672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112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0</Words>
  <Application>Microsoft Office PowerPoint</Application>
  <PresentationFormat>宽屏</PresentationFormat>
  <Paragraphs>0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8" baseType="lpstr"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成 锵锵</cp:lastModifiedBy>
  <cp:revision>9</cp:revision>
  <dcterms:created xsi:type="dcterms:W3CDTF">2022-11-09T06:57:00Z</dcterms:created>
  <dcterms:modified xsi:type="dcterms:W3CDTF">2022-12-06T10:05:35Z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0F83CFB6596440D784992B51B604ACD3</vt:lpwstr>
  </property>
</Properties>
</file>