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87" b="35517"/>
          <a:stretch/>
        </p:blipFill>
        <p:spPr>
          <a:xfrm>
            <a:off x="5064184" y="3442226"/>
            <a:ext cx="206363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6417B3E4-5BA5-3495-24B5-42E9443E77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413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1971" y="2797384"/>
            <a:ext cx="399867" cy="35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62615" y="2806917"/>
            <a:ext cx="399867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95045" y="2835518"/>
            <a:ext cx="418909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4847" y="3436134"/>
            <a:ext cx="399867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3095" y="3426601"/>
            <a:ext cx="390347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9789" y="4055818"/>
            <a:ext cx="1856528" cy="35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29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0330" y="2560105"/>
            <a:ext cx="761652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5768" y="2560105"/>
            <a:ext cx="704528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9024" y="2560105"/>
            <a:ext cx="923504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75900" y="2560105"/>
            <a:ext cx="913983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9851" y="2979879"/>
            <a:ext cx="390347" cy="2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6247" y="2979879"/>
            <a:ext cx="399867" cy="2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9024" y="2979879"/>
            <a:ext cx="390347" cy="2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75900" y="2979879"/>
            <a:ext cx="390347" cy="2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68892" y="4353685"/>
            <a:ext cx="856859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15768" y="4353685"/>
            <a:ext cx="742611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19504" y="4353685"/>
            <a:ext cx="704528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13983" y="4353685"/>
            <a:ext cx="856859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40330" y="4773459"/>
            <a:ext cx="228495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15768" y="4773459"/>
            <a:ext cx="399867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29024" y="4773459"/>
            <a:ext cx="218975" cy="2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294942" y="4773459"/>
            <a:ext cx="218975" cy="23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50" y="1052736"/>
            <a:ext cx="11520000" cy="3851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6718" y="3569243"/>
            <a:ext cx="3313190" cy="972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346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3" y="3140982"/>
            <a:ext cx="4988826" cy="94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39758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