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459" b="32117"/>
          <a:stretch/>
        </p:blipFill>
        <p:spPr>
          <a:xfrm>
            <a:off x="3876052" y="3452987"/>
            <a:ext cx="4439896" cy="692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0.png">
            <a:extLst>
              <a:ext uri="{FF2B5EF4-FFF2-40B4-BE49-F238E27FC236}">
                <a16:creationId xmlns:a16="http://schemas.microsoft.com/office/drawing/2014/main" id="{1F2388FC-1DBC-A587-6072-C0E51C8C77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709" b="54803"/>
          <a:stretch/>
        </p:blipFill>
        <p:spPr>
          <a:xfrm>
            <a:off x="3948060" y="1700808"/>
            <a:ext cx="4295880" cy="1340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9856" y="1124744"/>
            <a:ext cx="11520000" cy="2458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9178" y="2516008"/>
            <a:ext cx="1447140" cy="1067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89822" y="2516008"/>
            <a:ext cx="1085355" cy="1067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12665" y="2516008"/>
            <a:ext cx="1266247" cy="1067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35508" y="2516008"/>
            <a:ext cx="1266247" cy="1067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22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43637" y="3573016"/>
            <a:ext cx="4996380" cy="1609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5C40D01F-0E19-0C1E-BA92-196CCA658C2E}"/>
              </a:ext>
            </a:extLst>
          </p:cNvPr>
          <p:cNvSpPr/>
          <p:nvPr/>
        </p:nvSpPr>
        <p:spPr bwMode="white">
          <a:xfrm>
            <a:off x="6475620" y="3573016"/>
            <a:ext cx="5453028" cy="1829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3041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02247" y="1834473"/>
            <a:ext cx="3503603" cy="972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3086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55144" y="2596035"/>
            <a:ext cx="3684495" cy="962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980728"/>
            <a:ext cx="11520000" cy="2925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3161" y="2391043"/>
            <a:ext cx="247537" cy="276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15475" y="2391043"/>
            <a:ext cx="247537" cy="276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12268" y="3296313"/>
            <a:ext cx="238016" cy="276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77260" y="3296313"/>
            <a:ext cx="238016" cy="276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431422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12</cp:revision>
  <dcterms:created xsi:type="dcterms:W3CDTF">2022-11-09T06:57:00Z</dcterms:created>
  <dcterms:modified xsi:type="dcterms:W3CDTF">2022-12-06T09:33:54Z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