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460" b="38676"/>
          <a:stretch/>
        </p:blipFill>
        <p:spPr>
          <a:xfrm>
            <a:off x="4452116" y="3438525"/>
            <a:ext cx="3287768" cy="62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0.png">
            <a:extLst>
              <a:ext uri="{FF2B5EF4-FFF2-40B4-BE49-F238E27FC236}">
                <a16:creationId xmlns:a16="http://schemas.microsoft.com/office/drawing/2014/main" id="{C58725C0-F14B-B2DA-37D3-17B9705B28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09" b="54803"/>
          <a:stretch/>
        </p:blipFill>
        <p:spPr>
          <a:xfrm>
            <a:off x="3948060" y="1700808"/>
            <a:ext cx="4295880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4210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55176" y="3761776"/>
            <a:ext cx="2016224" cy="409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5177" y="4449321"/>
            <a:ext cx="2016224" cy="409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14379A42-AE1A-6190-74EA-472A52319D88}"/>
              </a:ext>
            </a:extLst>
          </p:cNvPr>
          <p:cNvSpPr/>
          <p:nvPr/>
        </p:nvSpPr>
        <p:spPr bwMode="white">
          <a:xfrm>
            <a:off x="9513832" y="3722240"/>
            <a:ext cx="2016224" cy="547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F88C82E8-C12F-7866-1F10-2381F1E6594F}"/>
              </a:ext>
            </a:extLst>
          </p:cNvPr>
          <p:cNvSpPr/>
          <p:nvPr/>
        </p:nvSpPr>
        <p:spPr bwMode="white">
          <a:xfrm>
            <a:off x="9513833" y="4409785"/>
            <a:ext cx="2016224" cy="547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879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6995" y="3178601"/>
            <a:ext cx="390347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9276" y="3254865"/>
            <a:ext cx="399867" cy="247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31309" y="4274899"/>
            <a:ext cx="2960925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29458" y="4274899"/>
            <a:ext cx="3294148" cy="352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000" y="908720"/>
            <a:ext cx="11520000" cy="4284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88128" y="3284984"/>
            <a:ext cx="5070457" cy="2085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94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3334603"/>
            <a:ext cx="2256396" cy="2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9570" y="3334603"/>
            <a:ext cx="2427768" cy="267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03173" y="3305943"/>
            <a:ext cx="2770512" cy="353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90100327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2022-12-06T09:49:32Z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