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84" y="90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247" b="31080"/>
          <a:stretch/>
        </p:blipFill>
        <p:spPr>
          <a:xfrm>
            <a:off x="4439816" y="3457947"/>
            <a:ext cx="331236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11EB0AA3-7380-A1AE-7EE6-C4ABBE78D0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83" b="51201"/>
          <a:stretch/>
        </p:blipFill>
        <p:spPr>
          <a:xfrm>
            <a:off x="3480008" y="1833467"/>
            <a:ext cx="5231984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0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4069520"/>
            <a:ext cx="247537" cy="19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 flipV="1">
            <a:off x="4613494" y="4053674"/>
            <a:ext cx="332887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6859" y="4136165"/>
            <a:ext cx="257057" cy="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0314" y="4059999"/>
            <a:ext cx="257057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 flipV="1">
            <a:off x="1927934" y="4891501"/>
            <a:ext cx="309109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 flipV="1">
            <a:off x="4613494" y="4891501"/>
            <a:ext cx="332887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155966" y="4907347"/>
            <a:ext cx="257057" cy="19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 flipV="1">
            <a:off x="10001455" y="4891501"/>
            <a:ext cx="309109" cy="266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23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2247" y="3254540"/>
            <a:ext cx="7530842" cy="895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73790"/>
            <a:ext cx="11520000" cy="4929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8873" y="2098654"/>
            <a:ext cx="4752527" cy="1080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0E48215-7392-0C80-34CE-5A2B642D2AEF}"/>
              </a:ext>
            </a:extLst>
          </p:cNvPr>
          <p:cNvSpPr/>
          <p:nvPr/>
        </p:nvSpPr>
        <p:spPr bwMode="white">
          <a:xfrm>
            <a:off x="1486849" y="4303639"/>
            <a:ext cx="8112943" cy="1599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392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62049" y="2119997"/>
            <a:ext cx="3684495" cy="142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63928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2022-12-06T09:15:57Z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