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459" b="30714"/>
          <a:stretch/>
        </p:blipFill>
        <p:spPr>
          <a:xfrm>
            <a:off x="3876052" y="3438525"/>
            <a:ext cx="4439896" cy="69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10A02089-685A-DDBB-A35A-937EF1DC9B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583" b="51201"/>
          <a:stretch/>
        </p:blipFill>
        <p:spPr>
          <a:xfrm>
            <a:off x="3480008" y="1833467"/>
            <a:ext cx="5231984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29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97491" y="1873203"/>
            <a:ext cx="238016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05623" y="1835041"/>
            <a:ext cx="1866049" cy="34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3260" y="2483783"/>
            <a:ext cx="409388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86648" y="2483783"/>
            <a:ext cx="238016" cy="25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19012" y="2483783"/>
            <a:ext cx="238016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30582" y="3094363"/>
            <a:ext cx="238016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68136" y="3094363"/>
            <a:ext cx="238016" cy="25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44235" y="3704943"/>
            <a:ext cx="247537" cy="25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43772" y="4325064"/>
            <a:ext cx="238016" cy="25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45293" y="4926104"/>
            <a:ext cx="238016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524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32995" y="1891109"/>
            <a:ext cx="361785" cy="333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18681" y="2557998"/>
            <a:ext cx="247537" cy="2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32995" y="3120089"/>
            <a:ext cx="361785" cy="333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884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9045" y="3877517"/>
            <a:ext cx="3408396" cy="95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9921" y="3867974"/>
            <a:ext cx="3332231" cy="96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66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41" y="1853364"/>
            <a:ext cx="4779371" cy="954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024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5623" y="3052104"/>
            <a:ext cx="5883768" cy="963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42434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2022-12-06T09:16:32Z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