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710" b="29253"/>
          <a:stretch/>
        </p:blipFill>
        <p:spPr>
          <a:xfrm>
            <a:off x="4236092" y="3452987"/>
            <a:ext cx="3719816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0F881E37-0652-4FEA-7E06-BBEE00E24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583" b="51201"/>
          <a:stretch/>
        </p:blipFill>
        <p:spPr>
          <a:xfrm>
            <a:off x="3480008" y="1833467"/>
            <a:ext cx="5231984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5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50776" y="3074372"/>
            <a:ext cx="228495" cy="24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12231" y="3045745"/>
            <a:ext cx="371305" cy="305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6247" y="3780513"/>
            <a:ext cx="4055801" cy="98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2537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5623" y="2420888"/>
            <a:ext cx="6870657" cy="1078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842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88367" y="4294762"/>
            <a:ext cx="247537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26119" y="4294762"/>
            <a:ext cx="257057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8185" y="4294762"/>
            <a:ext cx="447471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2169" y="4256620"/>
            <a:ext cx="390347" cy="333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67541" y="4294762"/>
            <a:ext cx="437950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00499" y="4294762"/>
            <a:ext cx="266578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47772" y="4294762"/>
            <a:ext cx="247537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66549" y="4256620"/>
            <a:ext cx="409388" cy="333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6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0" y="1822897"/>
            <a:ext cx="7147767" cy="1723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7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3056352"/>
            <a:ext cx="4779371" cy="97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84658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