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2" t="61902" r="33332" b="14166"/>
          <a:stretch/>
        </p:blipFill>
        <p:spPr>
          <a:xfrm>
            <a:off x="2927648" y="3438525"/>
            <a:ext cx="6336704" cy="657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2B0A708A-AF11-3BE3-5D65-68AC7FEC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3" b="51201"/>
          <a:stretch/>
        </p:blipFill>
        <p:spPr>
          <a:xfrm>
            <a:off x="3480008" y="1833467"/>
            <a:ext cx="5231984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04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7433" y="3206039"/>
            <a:ext cx="428429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9384" y="3206039"/>
            <a:ext cx="428429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1334" y="3206039"/>
            <a:ext cx="418909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3284" y="3206039"/>
            <a:ext cx="418909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7846" y="3825352"/>
            <a:ext cx="23801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0276" y="3834880"/>
            <a:ext cx="238016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82226" y="3825352"/>
            <a:ext cx="23801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24177" y="3834880"/>
            <a:ext cx="228495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07846" y="4454193"/>
            <a:ext cx="23801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49797" y="4454193"/>
            <a:ext cx="23801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2226" y="4454193"/>
            <a:ext cx="247537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24177" y="4454193"/>
            <a:ext cx="23801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975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9326" y="2574120"/>
            <a:ext cx="5655272" cy="72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7161" y="2574120"/>
            <a:ext cx="285619" cy="75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2272344"/>
            <a:ext cx="247537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272344"/>
            <a:ext cx="247537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9867" y="2262805"/>
            <a:ext cx="247537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892" y="2262805"/>
            <a:ext cx="257057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3168986"/>
            <a:ext cx="247537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0314" y="3168986"/>
            <a:ext cx="447471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4661" y="3168986"/>
            <a:ext cx="437950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16892" y="3168986"/>
            <a:ext cx="257057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4462" y="4396116"/>
            <a:ext cx="4055801" cy="96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2264" y="4396116"/>
            <a:ext cx="4046280" cy="96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6742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