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50" d="100"/>
          <a:sy n="50" d="100"/>
        </p:scale>
        <p:origin x="564" y="360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8334" b="37350"/>
          <a:stretch/>
        </p:blipFill>
        <p:spPr>
          <a:xfrm>
            <a:off x="3696032" y="3645024"/>
            <a:ext cx="4799936" cy="548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>
            <a:extLst>
              <a:ext uri="{FF2B5EF4-FFF2-40B4-BE49-F238E27FC236}">
                <a16:creationId xmlns:a16="http://schemas.microsoft.com/office/drawing/2014/main" id="{0F51371F-0237-C726-9A7B-A1674098B4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8958" b="55366"/>
          <a:stretch/>
        </p:blipFill>
        <p:spPr>
          <a:xfrm>
            <a:off x="3155972" y="1734576"/>
            <a:ext cx="5880056" cy="12688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124744"/>
            <a:ext cx="11520000" cy="34874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31045" y="4069026"/>
            <a:ext cx="409388" cy="343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92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86115" y="3604863"/>
            <a:ext cx="161851" cy="257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28066" y="3604863"/>
            <a:ext cx="238016" cy="266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79537" y="3604863"/>
            <a:ext cx="257057" cy="257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50049" y="3604863"/>
            <a:ext cx="238016" cy="257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24744"/>
            <a:ext cx="11520000" cy="26403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95735" y="2058873"/>
            <a:ext cx="247537" cy="257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738267"/>
            <a:ext cx="11520000" cy="54005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733458" y="5786368"/>
            <a:ext cx="399867" cy="333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5661745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9</cp:revision>
  <dcterms:created xsi:type="dcterms:W3CDTF">2022-11-09T06:57:00Z</dcterms:created>
  <dcterms:modified xsi:type="dcterms:W3CDTF">2022-12-06T08:58:09Z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