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84" y="90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331" b="30137"/>
          <a:stretch/>
        </p:blipFill>
        <p:spPr>
          <a:xfrm>
            <a:off x="2255872" y="3573016"/>
            <a:ext cx="7680256" cy="692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0.png">
            <a:extLst>
              <a:ext uri="{FF2B5EF4-FFF2-40B4-BE49-F238E27FC236}">
                <a16:creationId xmlns:a16="http://schemas.microsoft.com/office/drawing/2014/main" id="{BDE28221-6E7B-7D7E-33A2-67850A739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958" b="55366"/>
          <a:stretch/>
        </p:blipFill>
        <p:spPr>
          <a:xfrm>
            <a:off x="3155972" y="1734576"/>
            <a:ext cx="5880056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809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858549" y="2776624"/>
            <a:ext cx="1323371" cy="3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4582" y="3348079"/>
            <a:ext cx="990148" cy="314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0252" y="3938582"/>
            <a:ext cx="675966" cy="304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561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7739" y="2566981"/>
            <a:ext cx="685487" cy="304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38714" y="3128871"/>
            <a:ext cx="675966" cy="314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26272"/>
            <a:ext cx="11520000" cy="5024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5756" y="5521739"/>
            <a:ext cx="390347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53425" y="5521739"/>
            <a:ext cx="380826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43309" y="5521739"/>
            <a:ext cx="390347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6962" y="5521739"/>
            <a:ext cx="390347" cy="314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417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4615" y="4773404"/>
            <a:ext cx="685487" cy="3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0400" y="4773404"/>
            <a:ext cx="685487" cy="3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38582" y="4773404"/>
            <a:ext cx="685487" cy="31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99817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2022-12-06T09:03:55Z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