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460" b="32626"/>
          <a:stretch/>
        </p:blipFill>
        <p:spPr>
          <a:xfrm>
            <a:off x="4452116" y="3438525"/>
            <a:ext cx="3287768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F6330C17-F283-39EA-F6B3-950752DD9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958" b="55366"/>
          <a:stretch/>
        </p:blipFill>
        <p:spPr>
          <a:xfrm>
            <a:off x="3155972" y="1734576"/>
            <a:ext cx="5880056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5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8710" y="4550611"/>
            <a:ext cx="409388" cy="333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46776" y="4550611"/>
            <a:ext cx="409388" cy="333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35801" y="4550611"/>
            <a:ext cx="409388" cy="333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120" y="1124744"/>
            <a:ext cx="11520000" cy="4090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7764" y="3050889"/>
            <a:ext cx="2999008" cy="1115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90607" y="2955535"/>
            <a:ext cx="5940892" cy="1210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9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8727" y="1954474"/>
            <a:ext cx="1228165" cy="87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27272" y="2014385"/>
            <a:ext cx="1218644" cy="87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51768" y="2109731"/>
            <a:ext cx="1218644" cy="1031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38512" y="3438525"/>
            <a:ext cx="1218644" cy="864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37388" y="3429000"/>
            <a:ext cx="1218644" cy="87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12958" y="3482706"/>
            <a:ext cx="1218644" cy="873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980728"/>
            <a:ext cx="11520000" cy="3813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55768" y="3364372"/>
            <a:ext cx="2151669" cy="1382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655343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2022-12-06T09:06:54Z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