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983" b="23086"/>
          <a:stretch/>
        </p:blipFill>
        <p:spPr>
          <a:xfrm>
            <a:off x="5058248" y="3447101"/>
            <a:ext cx="2075504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7F81002-2622-E733-7EAA-F78B378D0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969" r="53333" b="54422"/>
          <a:stretch/>
        </p:blipFill>
        <p:spPr>
          <a:xfrm>
            <a:off x="3408000" y="1916832"/>
            <a:ext cx="5376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7678"/>
            <a:ext cx="11520000" cy="5061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9260" y="2785556"/>
            <a:ext cx="171371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69260" y="3328902"/>
            <a:ext cx="171371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02020" y="3328902"/>
            <a:ext cx="228495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69260" y="3881780"/>
            <a:ext cx="171371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02020" y="3881780"/>
            <a:ext cx="228495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5260" y="3881780"/>
            <a:ext cx="228495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9260" y="4434658"/>
            <a:ext cx="171371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02020" y="4425125"/>
            <a:ext cx="228495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10946" y="4425125"/>
            <a:ext cx="238016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81789" y="4434658"/>
            <a:ext cx="247537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69260" y="4987535"/>
            <a:ext cx="171371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97227" y="4978003"/>
            <a:ext cx="218975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10946" y="4978003"/>
            <a:ext cx="238016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81789" y="4987535"/>
            <a:ext cx="247537" cy="247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419276" y="4987535"/>
            <a:ext cx="228495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269260" y="5530881"/>
            <a:ext cx="171371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097227" y="5530881"/>
            <a:ext cx="218975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10946" y="5530881"/>
            <a:ext cx="238016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581789" y="5530881"/>
            <a:ext cx="247537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419276" y="5530881"/>
            <a:ext cx="228495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1123475" y="5530881"/>
            <a:ext cx="238016" cy="2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2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45586" y="1300033"/>
            <a:ext cx="761652" cy="35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31537" y="1893168"/>
            <a:ext cx="790214" cy="35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4545" y="2486302"/>
            <a:ext cx="752132" cy="353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8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3239" y="3417055"/>
            <a:ext cx="1770842" cy="90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5834" y="3417055"/>
            <a:ext cx="3322710" cy="90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2479" y="3492704"/>
            <a:ext cx="437950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5570" y="3487304"/>
            <a:ext cx="323702" cy="30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19140" y="3492704"/>
            <a:ext cx="257057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75933" y="3492704"/>
            <a:ext cx="238016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85190" y="3454558"/>
            <a:ext cx="399867" cy="343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36859" y="3492704"/>
            <a:ext cx="437950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41387" y="3477821"/>
            <a:ext cx="390347" cy="311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03041" y="3492704"/>
            <a:ext cx="247537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840793" y="3492704"/>
            <a:ext cx="266578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69090" y="3454558"/>
            <a:ext cx="390347" cy="343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677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5144" y="2396266"/>
            <a:ext cx="8063999" cy="943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33393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