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03" b="29130"/>
          <a:stretch/>
        </p:blipFill>
        <p:spPr>
          <a:xfrm>
            <a:off x="4229950" y="3573016"/>
            <a:ext cx="3732099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9CAFB453-B385-7B3B-2199-B22F55C9D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518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2202" y="5551547"/>
            <a:ext cx="418909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4334" y="5551547"/>
            <a:ext cx="25705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0301" y="5551547"/>
            <a:ext cx="247537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7095" y="5551547"/>
            <a:ext cx="247537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6830" y="5522980"/>
            <a:ext cx="409388" cy="33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6995" y="5551547"/>
            <a:ext cx="418909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19607" y="5522980"/>
            <a:ext cx="266578" cy="33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4615" y="5551547"/>
            <a:ext cx="247537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52367" y="5551547"/>
            <a:ext cx="247537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71144" y="5513457"/>
            <a:ext cx="399867" cy="34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156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7780" y="2025539"/>
            <a:ext cx="409388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912" y="1987391"/>
            <a:ext cx="266578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5400" y="2025539"/>
            <a:ext cx="247537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2673" y="2025539"/>
            <a:ext cx="257057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1450" y="1996927"/>
            <a:ext cx="399867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07780" y="3551506"/>
            <a:ext cx="409388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59912" y="3513357"/>
            <a:ext cx="266578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45400" y="3551506"/>
            <a:ext cx="247537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02193" y="3551506"/>
            <a:ext cx="238016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01929" y="3513357"/>
            <a:ext cx="418909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4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85057" y="3575637"/>
            <a:ext cx="418909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7190" y="3575637"/>
            <a:ext cx="25705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3157" y="3575637"/>
            <a:ext cx="25705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0429" y="3575637"/>
            <a:ext cx="25705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79206" y="3547061"/>
            <a:ext cx="399867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85057" y="5109216"/>
            <a:ext cx="418909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37190" y="5223520"/>
            <a:ext cx="257057" cy="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13157" y="5109216"/>
            <a:ext cx="25705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93785" y="5109216"/>
            <a:ext cx="409388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79206" y="5071115"/>
            <a:ext cx="399867" cy="33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14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1855" y="1291361"/>
            <a:ext cx="4512793" cy="284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23804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