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422" b="31707"/>
          <a:stretch/>
        </p:blipFill>
        <p:spPr>
          <a:xfrm>
            <a:off x="4334678" y="3438525"/>
            <a:ext cx="3522644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58CF3B77-7CA3-C81E-E7CB-B7670E163A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69" r="53333" b="54422"/>
          <a:stretch/>
        </p:blipFill>
        <p:spPr>
          <a:xfrm>
            <a:off x="3408000" y="1916832"/>
            <a:ext cx="5376000" cy="122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2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55636" y="2709479"/>
            <a:ext cx="218975" cy="247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51107" y="3281227"/>
            <a:ext cx="371305" cy="238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45652" y="3281227"/>
            <a:ext cx="218975" cy="238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78611" y="3290756"/>
            <a:ext cx="218975" cy="228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17884" y="4014969"/>
            <a:ext cx="999669" cy="304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55239" y="4014969"/>
            <a:ext cx="675966" cy="304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602446" y="4005440"/>
            <a:ext cx="361785" cy="323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0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62148" y="1967539"/>
            <a:ext cx="2903801" cy="1087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89256" y="1967539"/>
            <a:ext cx="4423368" cy="1068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04694" y="3389512"/>
            <a:ext cx="257057" cy="26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231471" y="3389512"/>
            <a:ext cx="238016" cy="26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52826" y="4200704"/>
            <a:ext cx="418909" cy="27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366743" y="4200704"/>
            <a:ext cx="257057" cy="26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414016" y="4200704"/>
            <a:ext cx="257057" cy="26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670082" y="4200704"/>
            <a:ext cx="409388" cy="26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784000" y="4200704"/>
            <a:ext cx="238016" cy="26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831272" y="4200704"/>
            <a:ext cx="247537" cy="27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644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87574" y="3390125"/>
            <a:ext cx="1437619" cy="257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 rot="20965031">
            <a:off x="2202615" y="3410578"/>
            <a:ext cx="1447140" cy="467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 rot="21195035">
            <a:off x="7143838" y="3545502"/>
            <a:ext cx="1466181" cy="41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 rot="258595">
            <a:off x="9514483" y="3466448"/>
            <a:ext cx="1266247" cy="343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839500"/>
            <a:ext cx="11520000" cy="5198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79867" y="3681735"/>
            <a:ext cx="247537" cy="257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50247" y="3691273"/>
            <a:ext cx="247537" cy="276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88000" y="3691273"/>
            <a:ext cx="266578" cy="276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79867" y="4597355"/>
            <a:ext cx="238016" cy="267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50512" y="4606893"/>
            <a:ext cx="409388" cy="267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64429" y="4606893"/>
            <a:ext cx="257057" cy="267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11702" y="4606893"/>
            <a:ext cx="247537" cy="276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79867" y="5512975"/>
            <a:ext cx="238016" cy="257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050512" y="5522512"/>
            <a:ext cx="409388" cy="276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173950" y="5522512"/>
            <a:ext cx="247537" cy="276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211702" y="5522512"/>
            <a:ext cx="238016" cy="276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399176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2022-12-06T08:45:08Z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