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041" b="30442"/>
          <a:stretch/>
        </p:blipFill>
        <p:spPr>
          <a:xfrm>
            <a:off x="3506380" y="3645024"/>
            <a:ext cx="5179239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99239" y="1185565"/>
            <a:ext cx="2161190" cy="345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454D60C5-7D8B-21F8-DE7E-6B5E46D8D3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40997"/>
          <a:stretch/>
        </p:blipFill>
        <p:spPr>
          <a:xfrm>
            <a:off x="3407999" y="1917594"/>
            <a:ext cx="5376000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06846"/>
            <a:ext cx="11520000" cy="4863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2638" y="5202162"/>
            <a:ext cx="720080" cy="44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94A0B977-5018-56A6-1F2C-211788EB4BFE}"/>
              </a:ext>
            </a:extLst>
          </p:cNvPr>
          <p:cNvSpPr/>
          <p:nvPr/>
        </p:nvSpPr>
        <p:spPr bwMode="white">
          <a:xfrm>
            <a:off x="4151784" y="5202162"/>
            <a:ext cx="720080" cy="44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4B35E21A-9164-4131-D7BF-617EDB33B81B}"/>
              </a:ext>
            </a:extLst>
          </p:cNvPr>
          <p:cNvSpPr/>
          <p:nvPr/>
        </p:nvSpPr>
        <p:spPr bwMode="white">
          <a:xfrm>
            <a:off x="5270774" y="5202162"/>
            <a:ext cx="720080" cy="44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2CBD7B43-2D98-BF05-BCA6-733CD4D7D3FC}"/>
              </a:ext>
            </a:extLst>
          </p:cNvPr>
          <p:cNvSpPr/>
          <p:nvPr/>
        </p:nvSpPr>
        <p:spPr bwMode="white">
          <a:xfrm>
            <a:off x="6519620" y="5202162"/>
            <a:ext cx="720080" cy="44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7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80793" y="1366085"/>
            <a:ext cx="418909" cy="267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4297" y="2062226"/>
            <a:ext cx="1132958" cy="343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67471" y="3502189"/>
            <a:ext cx="10434644" cy="132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692696"/>
            <a:ext cx="92718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80390" y="2349367"/>
            <a:ext cx="344821" cy="21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8829" y="2901590"/>
            <a:ext cx="911861" cy="27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1573" y="2901590"/>
            <a:ext cx="1203044" cy="283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35217" y="5885133"/>
            <a:ext cx="592431" cy="27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5DA84942-2F24-325B-413B-EF5BDE6DA887}"/>
              </a:ext>
            </a:extLst>
          </p:cNvPr>
          <p:cNvSpPr/>
          <p:nvPr/>
        </p:nvSpPr>
        <p:spPr bwMode="white">
          <a:xfrm>
            <a:off x="3378364" y="5912277"/>
            <a:ext cx="592431" cy="27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585CF289-661D-76E3-5F70-46A9A6252371}"/>
              </a:ext>
            </a:extLst>
          </p:cNvPr>
          <p:cNvSpPr/>
          <p:nvPr/>
        </p:nvSpPr>
        <p:spPr bwMode="white">
          <a:xfrm>
            <a:off x="4456584" y="5912276"/>
            <a:ext cx="592431" cy="27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9805E058-6630-1E64-0AB3-62094AE7B777}"/>
              </a:ext>
            </a:extLst>
          </p:cNvPr>
          <p:cNvSpPr/>
          <p:nvPr/>
        </p:nvSpPr>
        <p:spPr bwMode="white">
          <a:xfrm>
            <a:off x="5653294" y="5912276"/>
            <a:ext cx="592431" cy="27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46404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2022-12-06T08:26:23Z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