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0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43107" y="2710744"/>
            <a:ext cx="437950" cy="28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46975" y="2710744"/>
            <a:ext cx="238016" cy="28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41322" y="2710744"/>
            <a:ext cx="428429" cy="28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35669" y="2710744"/>
            <a:ext cx="247537" cy="28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33586" y="3473665"/>
            <a:ext cx="447471" cy="28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37454" y="3473665"/>
            <a:ext cx="447471" cy="28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69950" y="3473665"/>
            <a:ext cx="418909" cy="28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35669" y="3473665"/>
            <a:ext cx="437950" cy="28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33520" y="4236586"/>
            <a:ext cx="247537" cy="28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37454" y="4236586"/>
            <a:ext cx="437950" cy="28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431735" y="4236586"/>
            <a:ext cx="247537" cy="28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935669" y="4236586"/>
            <a:ext cx="437950" cy="28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332605"/>
            <a:ext cx="93396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65675" y="5388610"/>
            <a:ext cx="526415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32605"/>
            <a:ext cx="114463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05131" y="5457868"/>
            <a:ext cx="378392" cy="312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43023" y="5467341"/>
            <a:ext cx="378392" cy="28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11520000" cy="4637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09993" y="3613568"/>
            <a:ext cx="447471" cy="276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85960" y="3623091"/>
            <a:ext cx="295140" cy="238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23844" y="3613568"/>
            <a:ext cx="247537" cy="276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99745" y="3613568"/>
            <a:ext cx="456991" cy="276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04208" y="3584999"/>
            <a:ext cx="409388" cy="352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09993" y="4489672"/>
            <a:ext cx="447471" cy="28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95480" y="4594424"/>
            <a:ext cx="276099" cy="47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19117" y="4489672"/>
            <a:ext cx="437950" cy="28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13993" y="4489672"/>
            <a:ext cx="247537" cy="28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604208" y="4470626"/>
            <a:ext cx="409388" cy="342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11520000" cy="3853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36537" y="2822929"/>
            <a:ext cx="437950" cy="286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2504" y="2832467"/>
            <a:ext cx="295140" cy="238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40868" y="2832467"/>
            <a:ext cx="247537" cy="276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35810" y="2822929"/>
            <a:ext cx="437950" cy="286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21232" y="2784780"/>
            <a:ext cx="409388" cy="362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50521" y="3681288"/>
            <a:ext cx="371305" cy="362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28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2225" y="1892935"/>
            <a:ext cx="6021705" cy="208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61818" y="4423110"/>
            <a:ext cx="247537" cy="27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56165" y="4423110"/>
            <a:ext cx="257057" cy="27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84925" y="5270793"/>
            <a:ext cx="257057" cy="27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04360"/>
            <a:ext cx="11520000" cy="3844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1446" y="3142153"/>
            <a:ext cx="437950" cy="27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13099" y="3142153"/>
            <a:ext cx="390347" cy="27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22356" y="3142153"/>
            <a:ext cx="418909" cy="27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64967" y="3142153"/>
            <a:ext cx="437950" cy="27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36141" y="3142153"/>
            <a:ext cx="437950" cy="27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7090" y="2625090"/>
            <a:ext cx="5417820" cy="16078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92650"/>
            <a:ext cx="11520000" cy="3813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6455" y="3234055"/>
            <a:ext cx="465455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09490" y="3265170"/>
            <a:ext cx="416560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21298" y="3362343"/>
            <a:ext cx="247537" cy="276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20240" y="3352808"/>
            <a:ext cx="437950" cy="286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46653" y="4010697"/>
            <a:ext cx="447471" cy="286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45265" y="4010697"/>
            <a:ext cx="437950" cy="286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48934" y="3972559"/>
            <a:ext cx="1190082" cy="371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46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85785" y="1213428"/>
            <a:ext cx="247537" cy="276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23140" y="1213428"/>
            <a:ext cx="418909" cy="276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14545" y="1851980"/>
            <a:ext cx="437950" cy="285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38446" y="2481001"/>
            <a:ext cx="409388" cy="343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32661" y="2461940"/>
            <a:ext cx="1199603" cy="371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98578" y="2461940"/>
            <a:ext cx="428429" cy="371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14545" y="4425248"/>
            <a:ext cx="437950" cy="276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99371" y="4425248"/>
            <a:ext cx="447471" cy="276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41719" y="4425248"/>
            <a:ext cx="447471" cy="276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56958" y="5073330"/>
            <a:ext cx="456991" cy="276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699305" y="5073330"/>
            <a:ext cx="437950" cy="276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812892" y="5073330"/>
            <a:ext cx="437950" cy="276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2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3504" y="1165828"/>
            <a:ext cx="447471" cy="276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32925" y="1165828"/>
            <a:ext cx="380826" cy="276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3818" y="2453248"/>
            <a:ext cx="447471" cy="276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09950" y="3826497"/>
            <a:ext cx="456991" cy="286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85123" y="3826497"/>
            <a:ext cx="447471" cy="286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64694" y="3836033"/>
            <a:ext cx="247537" cy="276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19471" y="4331928"/>
            <a:ext cx="447471" cy="276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95270" y="4818380"/>
            <a:ext cx="415925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70575" y="4766945"/>
            <a:ext cx="421005" cy="337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497695" y="4766945"/>
            <a:ext cx="404495" cy="38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9"/>
          <p:cNvSpPr/>
          <p:nvPr/>
        </p:nvSpPr>
        <p:spPr bwMode="white">
          <a:xfrm>
            <a:off x="3294380" y="4818380"/>
            <a:ext cx="443230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0"/>
          <p:cNvSpPr/>
          <p:nvPr/>
        </p:nvSpPr>
        <p:spPr bwMode="white">
          <a:xfrm>
            <a:off x="6391275" y="4818380"/>
            <a:ext cx="431165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1"/>
          <p:cNvSpPr/>
          <p:nvPr/>
        </p:nvSpPr>
        <p:spPr bwMode="white">
          <a:xfrm>
            <a:off x="9951085" y="4818380"/>
            <a:ext cx="451485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1520000" cy="5640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3629" y="3887508"/>
            <a:ext cx="2580099" cy="971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53199" y="3897035"/>
            <a:ext cx="428429" cy="962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71580" y="3887508"/>
            <a:ext cx="2256396" cy="971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476750"/>
            <a:ext cx="11520000" cy="3927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9895" y="2424430"/>
            <a:ext cx="8682990" cy="66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260850"/>
            <a:ext cx="11520000" cy="3430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8607" y="2347605"/>
            <a:ext cx="409388" cy="285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01310" y="2382520"/>
            <a:ext cx="352425" cy="161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19301" y="2347605"/>
            <a:ext cx="399867" cy="285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86075" y="3130550"/>
            <a:ext cx="363855" cy="30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72954" y="3167062"/>
            <a:ext cx="409388" cy="285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09715" y="3167062"/>
            <a:ext cx="409388" cy="285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764405"/>
            <a:ext cx="11520000" cy="4044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9248" y="3502316"/>
            <a:ext cx="361785" cy="305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46190" y="3473696"/>
            <a:ext cx="447471" cy="372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51711" y="4284576"/>
            <a:ext cx="437950" cy="28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93860" y="4284576"/>
            <a:ext cx="437950" cy="28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36008" y="4284576"/>
            <a:ext cx="437950" cy="28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87678" y="4284576"/>
            <a:ext cx="428429" cy="28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58389" y="4284576"/>
            <a:ext cx="409388" cy="28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2022-11-30T11:18:45Z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