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227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471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0615" y="2052320"/>
            <a:ext cx="548005" cy="2377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4020" y="1988820"/>
            <a:ext cx="445135" cy="241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4318" y="2553737"/>
            <a:ext cx="247537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6245" y="2544445"/>
            <a:ext cx="492760" cy="185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6301" y="2620429"/>
            <a:ext cx="257057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96480" y="2985135"/>
            <a:ext cx="492125" cy="141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84797" y="3325462"/>
            <a:ext cx="266578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16301" y="3344517"/>
            <a:ext cx="247537" cy="28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05230" y="3059430"/>
            <a:ext cx="622300" cy="1342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790700" y="2546350"/>
            <a:ext cx="528320" cy="188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4394318" y="4125769"/>
            <a:ext cx="247537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9916301" y="4078131"/>
            <a:ext cx="247537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0" grpId="0" bldLvl="0" animBg="1"/>
      <p:bldP spid="15" grpId="0" bldLvl="0" animBg="1"/>
      <p:bldP spid="17" grpId="0" bldLvl="0" animBg="1"/>
      <p:bldP spid="18" grpId="0" bldLvl="0" animBg="1"/>
      <p:bldP spid="20" grpId="0" bldLvl="0" animBg="1"/>
      <p:bldP spid="26" grpId="0" bldLvl="0" animBg="1"/>
      <p:bldP spid="28" grpId="0" bldLvl="0" animBg="1"/>
      <p:bldP spid="3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5557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2782" y="4866629"/>
            <a:ext cx="238016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8138" y="4866629"/>
            <a:ext cx="238016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6848" y="4866629"/>
            <a:ext cx="399867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3328" y="4866629"/>
            <a:ext cx="314181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39163" y="4857097"/>
            <a:ext cx="342743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53080" y="4847564"/>
            <a:ext cx="285619" cy="30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2782" y="5467163"/>
            <a:ext cx="238016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98138" y="5467163"/>
            <a:ext cx="238016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3014" y="5467163"/>
            <a:ext cx="228495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01410" y="5467163"/>
            <a:ext cx="238016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86766" y="5467163"/>
            <a:ext cx="238016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72121" y="5467163"/>
            <a:ext cx="228495" cy="2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3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288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4180" y="1327150"/>
            <a:ext cx="418274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4180" y="1940560"/>
            <a:ext cx="28943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9824" y="2474546"/>
            <a:ext cx="342743" cy="2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1824" y="2474546"/>
            <a:ext cx="238016" cy="2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7179" y="2474546"/>
            <a:ext cx="238016" cy="2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4180" y="2646045"/>
            <a:ext cx="216090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141210"/>
            <a:ext cx="11520000" cy="319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663989" y="3436858"/>
            <a:ext cx="352264" cy="26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320915" y="3532229"/>
            <a:ext cx="276099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939758" y="3427321"/>
            <a:ext cx="247537" cy="28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929906" y="3427321"/>
            <a:ext cx="247537" cy="28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729642" y="3398710"/>
            <a:ext cx="418909" cy="36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789410" y="4943714"/>
            <a:ext cx="4474710" cy="37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416452" y="4943714"/>
            <a:ext cx="2323041" cy="37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3522171" y="5802049"/>
            <a:ext cx="352264" cy="26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4179096" y="5897420"/>
            <a:ext cx="276099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4797939" y="5792512"/>
            <a:ext cx="247537" cy="28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5788088" y="5802049"/>
            <a:ext cx="247537" cy="276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6587824" y="5763901"/>
            <a:ext cx="418909" cy="36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410" y="-33790"/>
            <a:ext cx="11520000" cy="474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400" y="4503285"/>
            <a:ext cx="11520000" cy="228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8"/>
          <p:cNvSpPr/>
          <p:nvPr/>
        </p:nvSpPr>
        <p:spPr bwMode="white">
          <a:xfrm>
            <a:off x="983615" y="4581525"/>
            <a:ext cx="8679815" cy="20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9460" y="2567940"/>
            <a:ext cx="5593080" cy="1722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4609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8111" y="2513665"/>
            <a:ext cx="9787239" cy="14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260215"/>
            <a:ext cx="81545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1039" y="1258435"/>
            <a:ext cx="1610696" cy="8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385" y="2465741"/>
            <a:ext cx="1031115" cy="95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5128" y="3774219"/>
            <a:ext cx="1024375" cy="82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0778" y="4974781"/>
            <a:ext cx="1347863" cy="93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3600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7679" y="2370854"/>
            <a:ext cx="1237685" cy="1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0456" y="2313707"/>
            <a:ext cx="1399537" cy="1323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5133" y="2351805"/>
            <a:ext cx="1751801" cy="128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8786" y="2370854"/>
            <a:ext cx="1237685" cy="1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637780"/>
            <a:ext cx="11520000" cy="311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783260" y="5909803"/>
            <a:ext cx="437950" cy="36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059029" y="5957535"/>
            <a:ext cx="342743" cy="27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287194" y="5957535"/>
            <a:ext cx="342743" cy="27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505839" y="5957535"/>
            <a:ext cx="342743" cy="27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686401" y="5909803"/>
            <a:ext cx="447471" cy="36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914566" y="5909803"/>
            <a:ext cx="447471" cy="36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9190334" y="5957535"/>
            <a:ext cx="342743" cy="27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10370896" y="5909803"/>
            <a:ext cx="437950" cy="36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571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2286" y="3498915"/>
            <a:ext cx="437950" cy="361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791" y="3517963"/>
            <a:ext cx="352264" cy="30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6171" y="3517963"/>
            <a:ext cx="361785" cy="30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5989" y="3479868"/>
            <a:ext cx="437950" cy="361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10534" y="3517963"/>
            <a:ext cx="342743" cy="28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0369" y="5251280"/>
            <a:ext cx="352264" cy="30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69708" y="5251280"/>
            <a:ext cx="437950" cy="37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8088" y="5251280"/>
            <a:ext cx="437950" cy="37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63592" y="5289375"/>
            <a:ext cx="342743" cy="28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72452" y="5251280"/>
            <a:ext cx="437950" cy="37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62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9877" y="3819860"/>
            <a:ext cx="1190082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4224" y="3819860"/>
            <a:ext cx="1199603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0290" y="4572297"/>
            <a:ext cx="809256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4637" y="4572297"/>
            <a:ext cx="818776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8505" y="4572297"/>
            <a:ext cx="809256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3281290"/>
            <a:ext cx="1199603" cy="37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619" y="3281290"/>
            <a:ext cx="1199603" cy="37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1752" y="4015053"/>
            <a:ext cx="1199603" cy="37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5619" y="4015053"/>
            <a:ext cx="1199603" cy="37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348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