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F1"/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3975" y="3644900"/>
            <a:ext cx="397002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0" y="2204720"/>
            <a:ext cx="448056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80940"/>
            <a:ext cx="11520000" cy="368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1431" y="3181349"/>
            <a:ext cx="495074" cy="381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2059" y="3162298"/>
            <a:ext cx="476033" cy="4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23646" y="3162298"/>
            <a:ext cx="476033" cy="4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94753" y="3162298"/>
            <a:ext cx="476033" cy="4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0951" y="4010074"/>
            <a:ext cx="476033" cy="4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2059" y="4010074"/>
            <a:ext cx="476033" cy="4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23646" y="4010074"/>
            <a:ext cx="476033" cy="4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94753" y="4010074"/>
            <a:ext cx="476033" cy="4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196840"/>
            <a:ext cx="11520000" cy="3960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5315" y="2342012"/>
            <a:ext cx="418909" cy="26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43282" y="2342012"/>
            <a:ext cx="418909" cy="26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75646" y="2342012"/>
            <a:ext cx="418909" cy="26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8307" y="3000487"/>
            <a:ext cx="428429" cy="2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5794" y="3000487"/>
            <a:ext cx="428429" cy="2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3761" y="3000487"/>
            <a:ext cx="437950" cy="26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66125" y="3000487"/>
            <a:ext cx="428429" cy="2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9975844" y="3783021"/>
            <a:ext cx="257057" cy="257663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7805133" y="4451039"/>
            <a:ext cx="238016" cy="27675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10337629" y="4451039"/>
            <a:ext cx="399867" cy="267206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3906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27930" y="2638425"/>
            <a:ext cx="901065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5018" y="2774190"/>
            <a:ext cx="542677" cy="49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2515" y="3534410"/>
            <a:ext cx="1151255" cy="8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33100" y="3917533"/>
            <a:ext cx="428429" cy="27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3989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4277" y="2007921"/>
            <a:ext cx="238016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81219" y="2007921"/>
            <a:ext cx="257057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0607" y="4121663"/>
            <a:ext cx="885421" cy="58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2022-11-30T15:15:43Z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