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9480" y="3644900"/>
            <a:ext cx="527304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20472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37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4673" y="2695971"/>
            <a:ext cx="3855867" cy="6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6706" y="3362689"/>
            <a:ext cx="228495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1865" y="4027170"/>
            <a:ext cx="734060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2111" y="5334272"/>
            <a:ext cx="238016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8640" y="5334272"/>
            <a:ext cx="238016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5731" y="5334272"/>
            <a:ext cx="409388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90475" y="5334272"/>
            <a:ext cx="247537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28095" y="5334272"/>
            <a:ext cx="228495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221865" y="3861435"/>
            <a:ext cx="323659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502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1380" y="4419492"/>
            <a:ext cx="4389024" cy="50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1860" y="5315459"/>
            <a:ext cx="2960925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155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315" y="3447100"/>
            <a:ext cx="3865388" cy="49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5960" y="4333480"/>
            <a:ext cx="5893289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