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4020" y="3644900"/>
            <a:ext cx="383286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132965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6705"/>
            <a:ext cx="11520000" cy="371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941410" y="2584151"/>
            <a:ext cx="380826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816320" y="2584151"/>
            <a:ext cx="399867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0586501" y="2584151"/>
            <a:ext cx="390347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3284154" y="3136706"/>
            <a:ext cx="380826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7130501" y="3136706"/>
            <a:ext cx="238016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10919725" y="3136706"/>
            <a:ext cx="399867" cy="266750"/>
          </a:xfrm>
          <a:prstGeom prst="rect">
            <a:avLst/>
          </a:prstGeom>
          <a:solidFill>
            <a:srgbClr val="FEF5E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689215"/>
            <a:ext cx="11520000" cy="2910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112782" y="4853253"/>
            <a:ext cx="418909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597344" y="4853253"/>
            <a:ext cx="418909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995890" y="4853253"/>
            <a:ext cx="437950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112782" y="5502062"/>
            <a:ext cx="418909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168584" y="5502062"/>
            <a:ext cx="399867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0995890" y="5502062"/>
            <a:ext cx="380826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3474567" y="6160412"/>
            <a:ext cx="418909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7330435" y="6150871"/>
            <a:ext cx="409388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10634105" y="6150871"/>
            <a:ext cx="418909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366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087" y="2658421"/>
            <a:ext cx="31418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4939" y="2648900"/>
            <a:ext cx="304661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8542" y="2648900"/>
            <a:ext cx="31418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315" y="3685540"/>
            <a:ext cx="275907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5495" y="3627755"/>
            <a:ext cx="282892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4040" y="3686175"/>
            <a:ext cx="258953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5180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6736" y="4178319"/>
            <a:ext cx="4979305" cy="166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