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8" r:id="rId4"/>
    <p:sldId id="262" r:id="rId5"/>
    <p:sldId id="264" r:id="rId6"/>
    <p:sldId id="265" r:id="rId7"/>
    <p:sldId id="266" r:id="rId8"/>
  </p:sldIdLst>
  <p:sldSz cx="12192000" cy="6858000"/>
  <p:notesSz cx="6858000" cy="9144000"/>
  <p:custDataLst>
    <p:tags r:id="rId12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600" y="36"/>
      </p:cViewPr>
      <p:guideLst>
        <p:guide orient="horz" pos="2166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presProps" Target="presProps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2" Type="http://schemas.openxmlformats.org/officeDocument/2006/relationships/tags" Target="tags/tag2.xml"/><Relationship Id="rId11" Type="http://schemas.openxmlformats.org/officeDocument/2006/relationships/tableStyles" Target="tableStyles.xml"/><Relationship Id="rId10" Type="http://schemas.openxmlformats.org/officeDocument/2006/relationships/viewProps" Target="view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tags" Target="../tags/tag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 preferRelativeResize="0"/>
          <p:nvPr/>
        </p:nvPicPr>
        <p:blipFill>
          <a:blip r:embed="rId1"/>
          <a:srcRect/>
          <a:stretch>
            <a:fillRect/>
          </a:stretch>
        </p:blipFill>
        <p:spPr>
          <a:xfrm>
            <a:off x="0" y="0"/>
            <a:ext cx="1218946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79875" y="3717290"/>
            <a:ext cx="3931920" cy="56388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1120" y="1988820"/>
            <a:ext cx="9509760" cy="142494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580" y="404360"/>
            <a:ext cx="11520000" cy="303048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359315" y="2424684"/>
            <a:ext cx="428429" cy="2573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663315" y="2424684"/>
            <a:ext cx="409388" cy="2668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500472" y="2424684"/>
            <a:ext cx="361785" cy="2668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861265" y="2424684"/>
            <a:ext cx="371305" cy="2668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187943" y="3034593"/>
            <a:ext cx="409388" cy="2668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663315" y="3034593"/>
            <a:ext cx="409388" cy="2668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7500472" y="3034593"/>
            <a:ext cx="418909" cy="2668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1032637" y="3034593"/>
            <a:ext cx="418909" cy="2668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11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580" y="3501255"/>
            <a:ext cx="11520000" cy="254062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2" name="Rectangle 2"/>
          <p:cNvSpPr/>
          <p:nvPr/>
        </p:nvSpPr>
        <p:spPr bwMode="white">
          <a:xfrm>
            <a:off x="2283460" y="4772025"/>
            <a:ext cx="342900" cy="2095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3" name="Rectangle 3"/>
          <p:cNvSpPr/>
          <p:nvPr/>
        </p:nvSpPr>
        <p:spPr bwMode="white">
          <a:xfrm>
            <a:off x="3996869" y="4771568"/>
            <a:ext cx="390347" cy="2769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4" name="Rectangle 4"/>
          <p:cNvSpPr/>
          <p:nvPr/>
        </p:nvSpPr>
        <p:spPr bwMode="white">
          <a:xfrm>
            <a:off x="7386224" y="4771568"/>
            <a:ext cx="390347" cy="2769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5" name="Rectangle 5"/>
          <p:cNvSpPr/>
          <p:nvPr/>
        </p:nvSpPr>
        <p:spPr bwMode="white">
          <a:xfrm>
            <a:off x="10032968" y="4771568"/>
            <a:ext cx="390347" cy="2769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6" name="Rectangle 6"/>
          <p:cNvSpPr/>
          <p:nvPr/>
        </p:nvSpPr>
        <p:spPr bwMode="white">
          <a:xfrm>
            <a:off x="3082885" y="5545218"/>
            <a:ext cx="390347" cy="2769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7" name="Rectangle 7"/>
          <p:cNvSpPr/>
          <p:nvPr/>
        </p:nvSpPr>
        <p:spPr bwMode="white">
          <a:xfrm>
            <a:off x="8595360" y="5621655"/>
            <a:ext cx="342900" cy="2006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2" grpId="0" bldLvl="0" animBg="1"/>
      <p:bldP spid="13" grpId="0" bldLvl="0" animBg="1"/>
      <p:bldP spid="14" grpId="0" bldLvl="0" animBg="1"/>
      <p:bldP spid="15" grpId="0" bldLvl="0" animBg="1"/>
      <p:bldP spid="16" grpId="0" bldLvl="0" animBg="1"/>
      <p:bldP spid="17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9335" y="404360"/>
            <a:ext cx="11520000" cy="541336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755103" y="4683584"/>
            <a:ext cx="4246214" cy="9625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344062" y="4683584"/>
            <a:ext cx="4617520" cy="3621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3435" y="620895"/>
            <a:ext cx="11520000" cy="442534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272540" y="2242185"/>
            <a:ext cx="5057140" cy="9537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272625" y="4073423"/>
            <a:ext cx="5350611" cy="9441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2"/>
          <p:cNvSpPr/>
          <p:nvPr/>
        </p:nvSpPr>
        <p:spPr bwMode="white">
          <a:xfrm>
            <a:off x="1399540" y="2854325"/>
            <a:ext cx="5772150" cy="4686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540" y="0"/>
            <a:ext cx="12189460" cy="686816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9920" y="4040505"/>
            <a:ext cx="2905125" cy="204089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PLACING_PICTURE_USER_VIEWPORT" val="{&quot;height&quot;:9852,&quot;width&quot;:11112}"/>
</p:tagLst>
</file>

<file path=ppt/tags/tag2.xml><?xml version="1.0" encoding="utf-8"?>
<p:tagLst xmlns:p="http://schemas.openxmlformats.org/presentationml/2006/main">
  <p:tag name="COMMONDATA" val="eyJoZGlkIjoiNTFhM2RhYzI2NWUwNWU0YjBjZDk5MTExNzY5ZDMyYTY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3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诺</cp:lastModifiedBy>
  <cp:revision>9</cp:revision>
  <dcterms:created xsi:type="dcterms:W3CDTF">2022-11-09T06:57:00Z</dcterms:created>
  <dcterms:modified xsi:type="dcterms:W3CDTF">2022-11-30T15:00:50Z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0F83CFB6596440D784992B51B604ACD3</vt:lpwstr>
  </property>
</Properties>
</file>