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2085" y="3500755"/>
            <a:ext cx="6743700" cy="6400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2132965"/>
            <a:ext cx="5829300" cy="14554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76750"/>
            <a:ext cx="11520000" cy="4383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35493" y="3859920"/>
            <a:ext cx="399867" cy="26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63063" y="3859920"/>
            <a:ext cx="399867" cy="266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34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27735" y="1851692"/>
            <a:ext cx="771173" cy="352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02776" y="1851692"/>
            <a:ext cx="780694" cy="352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1052695"/>
            <a:ext cx="11520000" cy="33750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012835" y="3388533"/>
            <a:ext cx="238016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01727" y="3398067"/>
            <a:ext cx="161851" cy="257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39347" y="3388533"/>
            <a:ext cx="238016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65033" y="3960575"/>
            <a:ext cx="238016" cy="27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15777" y="3960575"/>
            <a:ext cx="238016" cy="276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81959" y="3970109"/>
            <a:ext cx="238016" cy="2669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0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80132" y="3950932"/>
            <a:ext cx="409388" cy="35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40595" y="3950932"/>
            <a:ext cx="409388" cy="35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76000" y="4523211"/>
            <a:ext cx="409388" cy="35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2022-11-30T14:12:49Z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