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9030" y="3644900"/>
            <a:ext cx="4853940" cy="548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132965"/>
            <a:ext cx="582930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143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9361" y="2534159"/>
            <a:ext cx="428429" cy="27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7923" y="2534159"/>
            <a:ext cx="418909" cy="27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1477" y="3143762"/>
            <a:ext cx="238016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8138" y="3143762"/>
            <a:ext cx="238016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0518" y="3143762"/>
            <a:ext cx="238016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77179" y="3143762"/>
            <a:ext cx="257057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55460" y="4658244"/>
            <a:ext cx="247537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48749" y="4658244"/>
            <a:ext cx="228495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86369" y="4658244"/>
            <a:ext cx="238016" cy="25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64518" y="5258322"/>
            <a:ext cx="161851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10865" y="5258322"/>
            <a:ext cx="161851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358005" y="5258322"/>
            <a:ext cx="238016" cy="266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520000" cy="4574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8056" y="3040538"/>
            <a:ext cx="1323371" cy="33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5626" y="3059599"/>
            <a:ext cx="790214" cy="304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5725" y="3040538"/>
            <a:ext cx="1304330" cy="33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6618" y="4460628"/>
            <a:ext cx="1294809" cy="33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1312" y="4489221"/>
            <a:ext cx="628363" cy="29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08948" y="4460628"/>
            <a:ext cx="628363" cy="33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6705"/>
            <a:ext cx="11520000" cy="2864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141210"/>
            <a:ext cx="11520000" cy="3001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493865" y="4456120"/>
            <a:ext cx="4255735" cy="155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263386" y="4456120"/>
            <a:ext cx="4636561" cy="1553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