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3750" y="3573145"/>
            <a:ext cx="8496300" cy="6172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110" y="2060575"/>
            <a:ext cx="7383780" cy="14401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404360"/>
            <a:ext cx="11520000" cy="51061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49411" y="4024400"/>
            <a:ext cx="428429" cy="266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87163" y="4024400"/>
            <a:ext cx="238016" cy="266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34502" y="4024400"/>
            <a:ext cx="428429" cy="266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09477" y="4024400"/>
            <a:ext cx="418909" cy="266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037709" y="4024400"/>
            <a:ext cx="247537" cy="266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94568" y="4024400"/>
            <a:ext cx="418909" cy="266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92750" y="4853199"/>
            <a:ext cx="418909" cy="276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020982" y="4853199"/>
            <a:ext cx="247537" cy="276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868320" y="4853199"/>
            <a:ext cx="428429" cy="276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687097" y="4853199"/>
            <a:ext cx="428429" cy="276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629643" y="4853199"/>
            <a:ext cx="428429" cy="276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667395" y="4853199"/>
            <a:ext cx="238016" cy="276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543296" y="4853199"/>
            <a:ext cx="418909" cy="276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571527" y="4853199"/>
            <a:ext cx="238016" cy="276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428386" y="4853199"/>
            <a:ext cx="418909" cy="276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247163" y="4853199"/>
            <a:ext cx="418909" cy="276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0189709" y="4853199"/>
            <a:ext cx="418909" cy="276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1217940" y="4853199"/>
            <a:ext cx="238016" cy="2762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2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47966" y="2111488"/>
            <a:ext cx="418909" cy="276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99438" y="2111488"/>
            <a:ext cx="418909" cy="276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50909" y="2111488"/>
            <a:ext cx="418909" cy="276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02380" y="2111488"/>
            <a:ext cx="418909" cy="276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38446" y="2780046"/>
            <a:ext cx="428429" cy="267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89917" y="2780046"/>
            <a:ext cx="428429" cy="267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50909" y="2780046"/>
            <a:ext cx="418909" cy="267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983272" y="2780046"/>
            <a:ext cx="238016" cy="267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38446" y="3429502"/>
            <a:ext cx="428429" cy="267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299438" y="3429502"/>
            <a:ext cx="418909" cy="267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231801" y="3429502"/>
            <a:ext cx="238016" cy="267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792859" y="3439052"/>
            <a:ext cx="418909" cy="257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620895"/>
            <a:ext cx="11520000" cy="4898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56121" y="4880956"/>
            <a:ext cx="418909" cy="266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94005" y="4890487"/>
            <a:ext cx="285619" cy="219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93807" y="4880956"/>
            <a:ext cx="238016" cy="266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50667" y="4880956"/>
            <a:ext cx="418909" cy="266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98005" y="4852365"/>
            <a:ext cx="399867" cy="343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39956" y="4880956"/>
            <a:ext cx="428429" cy="266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996882" y="4976260"/>
            <a:ext cx="266578" cy="47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491956" y="4880956"/>
            <a:ext cx="428429" cy="266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529708" y="4880956"/>
            <a:ext cx="238016" cy="266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291361" y="4852365"/>
            <a:ext cx="399867" cy="343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1124450"/>
            <a:ext cx="11520000" cy="26195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343401" y="1629299"/>
            <a:ext cx="2418247" cy="16764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2022-11-30T13:53:08Z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