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26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9090" y="3644900"/>
            <a:ext cx="3893820" cy="601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2277110"/>
            <a:ext cx="738378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895"/>
            <a:ext cx="11520000" cy="321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81650" y="2663190"/>
            <a:ext cx="523240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66890" y="2591435"/>
            <a:ext cx="642620" cy="40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42605" y="2637790"/>
            <a:ext cx="619760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37370" y="2622550"/>
            <a:ext cx="654050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94035" y="2622550"/>
            <a:ext cx="624840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10225" y="3298825"/>
            <a:ext cx="522605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57365" y="3298825"/>
            <a:ext cx="63246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94980" y="3258185"/>
            <a:ext cx="556895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51645" y="3298825"/>
            <a:ext cx="68961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98785" y="3298825"/>
            <a:ext cx="64897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3861300"/>
            <a:ext cx="11520000" cy="2590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2"/>
          <p:cNvSpPr/>
          <p:nvPr/>
        </p:nvSpPr>
        <p:spPr bwMode="white">
          <a:xfrm>
            <a:off x="2920629" y="4718431"/>
            <a:ext cx="428429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3"/>
          <p:cNvSpPr/>
          <p:nvPr/>
        </p:nvSpPr>
        <p:spPr bwMode="white">
          <a:xfrm>
            <a:off x="3092001" y="6023177"/>
            <a:ext cx="428429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4"/>
          <p:cNvSpPr/>
          <p:nvPr/>
        </p:nvSpPr>
        <p:spPr bwMode="white">
          <a:xfrm>
            <a:off x="4739075" y="6023177"/>
            <a:ext cx="428429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5"/>
          <p:cNvSpPr/>
          <p:nvPr/>
        </p:nvSpPr>
        <p:spPr bwMode="white">
          <a:xfrm>
            <a:off x="6395670" y="6023177"/>
            <a:ext cx="418909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6"/>
          <p:cNvSpPr/>
          <p:nvPr/>
        </p:nvSpPr>
        <p:spPr bwMode="white">
          <a:xfrm>
            <a:off x="8042745" y="6023177"/>
            <a:ext cx="418909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7"/>
          <p:cNvSpPr/>
          <p:nvPr/>
        </p:nvSpPr>
        <p:spPr bwMode="white">
          <a:xfrm>
            <a:off x="9689819" y="6023177"/>
            <a:ext cx="428429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5093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33827" y="4805700"/>
            <a:ext cx="342743" cy="323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3332" y="5319831"/>
            <a:ext cx="342743" cy="323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04360"/>
            <a:ext cx="11520000" cy="4537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70773" y="3530990"/>
            <a:ext cx="418909" cy="26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08658" y="3540522"/>
            <a:ext cx="285619" cy="21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08459" y="3530990"/>
            <a:ext cx="238016" cy="26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65319" y="3530990"/>
            <a:ext cx="418909" cy="26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12658" y="3492860"/>
            <a:ext cx="399867" cy="34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70773" y="4350777"/>
            <a:ext cx="418909" cy="26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18178" y="4446101"/>
            <a:ext cx="266578" cy="4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22773" y="4350777"/>
            <a:ext cx="418909" cy="26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51005" y="4350777"/>
            <a:ext cx="238016" cy="26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12658" y="4312647"/>
            <a:ext cx="399867" cy="34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2022-11-30T13:58:08Z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