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3380" y="3644900"/>
            <a:ext cx="3825240" cy="5638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110" y="2277110"/>
            <a:ext cx="7383780" cy="1440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764405"/>
            <a:ext cx="11520000" cy="4524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7715" y="4803538"/>
            <a:ext cx="1142479" cy="352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67103" y="4803538"/>
            <a:ext cx="771173" cy="352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5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04892" y="2177274"/>
            <a:ext cx="1123438" cy="353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51966" y="2177274"/>
            <a:ext cx="1132958" cy="353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79933" y="2177274"/>
            <a:ext cx="780694" cy="353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55636" y="2177274"/>
            <a:ext cx="1132958" cy="353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02710" y="2177274"/>
            <a:ext cx="1132958" cy="353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85785" y="2816556"/>
            <a:ext cx="771173" cy="353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51966" y="2816556"/>
            <a:ext cx="1132958" cy="353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99041" y="2816556"/>
            <a:ext cx="1132958" cy="353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55636" y="2816556"/>
            <a:ext cx="1132958" cy="353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802710" y="2816556"/>
            <a:ext cx="1132958" cy="353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204892" y="3455838"/>
            <a:ext cx="1123438" cy="353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851966" y="3455838"/>
            <a:ext cx="1132958" cy="353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499041" y="3455838"/>
            <a:ext cx="1132958" cy="353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155636" y="3455838"/>
            <a:ext cx="1132958" cy="353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983603" y="3465379"/>
            <a:ext cx="771173" cy="324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58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72055" y="4048125"/>
            <a:ext cx="9041130" cy="446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5865" y="3933190"/>
            <a:ext cx="620395" cy="41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73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555173" y="2424115"/>
            <a:ext cx="418909" cy="266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55173" y="3062808"/>
            <a:ext cx="428429" cy="266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2022-11-30T13:14:33Z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