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38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3380" y="3573145"/>
            <a:ext cx="3825240" cy="632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40" y="2204720"/>
            <a:ext cx="797052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88460"/>
            <a:ext cx="11520000" cy="3835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7781" y="2268596"/>
            <a:ext cx="238016" cy="2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73153" y="2268596"/>
            <a:ext cx="238016" cy="2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29285" y="2268596"/>
            <a:ext cx="409388" cy="2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56855" y="2268596"/>
            <a:ext cx="161851" cy="2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97781" y="2917446"/>
            <a:ext cx="247537" cy="26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82673" y="2917446"/>
            <a:ext cx="238016" cy="26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19830" y="2917446"/>
            <a:ext cx="257057" cy="2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75963" y="2917446"/>
            <a:ext cx="399867" cy="26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97781" y="3566296"/>
            <a:ext cx="238016" cy="2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82673" y="3566296"/>
            <a:ext cx="238016" cy="26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10244" y="3566296"/>
            <a:ext cx="238016" cy="26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856855" y="3566296"/>
            <a:ext cx="390347" cy="2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23860"/>
            <a:ext cx="11520000" cy="2685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6" name="Rectangle 2"/>
          <p:cNvSpPr/>
          <p:nvPr/>
        </p:nvSpPr>
        <p:spPr bwMode="white">
          <a:xfrm>
            <a:off x="5820425" y="5281101"/>
            <a:ext cx="399867" cy="276212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7" name="Rectangle 3"/>
          <p:cNvSpPr/>
          <p:nvPr/>
        </p:nvSpPr>
        <p:spPr bwMode="white">
          <a:xfrm>
            <a:off x="9476359" y="5281101"/>
            <a:ext cx="399867" cy="276212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8" name="Rectangle 4"/>
          <p:cNvSpPr/>
          <p:nvPr/>
        </p:nvSpPr>
        <p:spPr bwMode="white">
          <a:xfrm>
            <a:off x="1993120" y="6062114"/>
            <a:ext cx="380826" cy="276212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9" name="Rectangle 5"/>
          <p:cNvSpPr/>
          <p:nvPr/>
        </p:nvSpPr>
        <p:spPr bwMode="white">
          <a:xfrm>
            <a:off x="5829946" y="6062114"/>
            <a:ext cx="380826" cy="276212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20" name="Rectangle 6"/>
          <p:cNvSpPr/>
          <p:nvPr/>
        </p:nvSpPr>
        <p:spPr bwMode="white">
          <a:xfrm>
            <a:off x="9476359" y="6062114"/>
            <a:ext cx="390347" cy="276212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21" name="Rectangle 4"/>
          <p:cNvSpPr/>
          <p:nvPr/>
        </p:nvSpPr>
        <p:spPr bwMode="white">
          <a:xfrm>
            <a:off x="2183765" y="5292725"/>
            <a:ext cx="381000" cy="229235"/>
          </a:xfrm>
          <a:prstGeom prst="rect">
            <a:avLst/>
          </a:prstGeom>
          <a:solidFill>
            <a:srgbClr val="FCE0F1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2748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06508" y="2772880"/>
            <a:ext cx="409388" cy="26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4872" y="2877846"/>
            <a:ext cx="266578" cy="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34673" y="2782422"/>
            <a:ext cx="228495" cy="25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67698" y="2772880"/>
            <a:ext cx="238016" cy="26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29351" y="2744253"/>
            <a:ext cx="399867" cy="343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107563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1724" y="2958880"/>
            <a:ext cx="222239" cy="25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37319" y="3056809"/>
            <a:ext cx="257797" cy="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7363" y="2958880"/>
            <a:ext cx="222239" cy="258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7431" y="2958880"/>
            <a:ext cx="213349" cy="249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79708" y="2932172"/>
            <a:ext cx="382251" cy="320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59496" y="4329884"/>
            <a:ext cx="364472" cy="24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37319" y="4418911"/>
            <a:ext cx="257797" cy="4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97363" y="4329884"/>
            <a:ext cx="222239" cy="249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68542" y="4329884"/>
            <a:ext cx="240018" cy="24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79708" y="4294274"/>
            <a:ext cx="382251" cy="329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21724" y="5691986"/>
            <a:ext cx="222239" cy="249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137319" y="5781013"/>
            <a:ext cx="257797" cy="4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697363" y="5691986"/>
            <a:ext cx="222239" cy="249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577431" y="5691986"/>
            <a:ext cx="213349" cy="249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279708" y="5656376"/>
            <a:ext cx="382251" cy="329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2022-11-30T12:56:19Z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