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5" r:id="rId7"/>
    <p:sldId id="266" r:id="rId8"/>
  </p:sldIdLst>
  <p:sldSz cx="12192000" cy="6858000"/>
  <p:notesSz cx="6858000" cy="9144000"/>
  <p:custDataLst>
    <p:tags r:id="rId1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gs" Target="tags/tag2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19830" y="3573145"/>
            <a:ext cx="4732020" cy="647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580" y="2132965"/>
            <a:ext cx="7970520" cy="14401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404360"/>
            <a:ext cx="11520000" cy="5429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2568" y="4414914"/>
            <a:ext cx="238016" cy="26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15593" y="4414914"/>
            <a:ext cx="228495" cy="26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71130" y="4414914"/>
            <a:ext cx="238016" cy="26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13676" y="4414914"/>
            <a:ext cx="238016" cy="26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973048" y="5281804"/>
            <a:ext cx="238016" cy="257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15593" y="5272278"/>
            <a:ext cx="238016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71130" y="5272278"/>
            <a:ext cx="238016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13676" y="5272278"/>
            <a:ext cx="238016" cy="2762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476750"/>
            <a:ext cx="11520000" cy="2885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64624" y="1847929"/>
            <a:ext cx="238016" cy="26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44657" y="1847929"/>
            <a:ext cx="238016" cy="26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15169" y="1847929"/>
            <a:ext cx="238016" cy="26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95202" y="1847929"/>
            <a:ext cx="238016" cy="26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97715" y="2704915"/>
            <a:ext cx="238016" cy="26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77748" y="2704915"/>
            <a:ext cx="238016" cy="26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48260" y="2704915"/>
            <a:ext cx="247537" cy="26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828293" y="2704915"/>
            <a:ext cx="238016" cy="2666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1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35" y="3212965"/>
            <a:ext cx="11520000" cy="22749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2"/>
          <p:cNvSpPr/>
          <p:nvPr/>
        </p:nvSpPr>
        <p:spPr bwMode="white">
          <a:xfrm>
            <a:off x="2297781" y="4340876"/>
            <a:ext cx="257057" cy="26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3"/>
          <p:cNvSpPr/>
          <p:nvPr/>
        </p:nvSpPr>
        <p:spPr bwMode="white">
          <a:xfrm>
            <a:off x="5087335" y="4340876"/>
            <a:ext cx="228495" cy="26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4"/>
          <p:cNvSpPr/>
          <p:nvPr/>
        </p:nvSpPr>
        <p:spPr bwMode="white">
          <a:xfrm>
            <a:off x="7857847" y="4340876"/>
            <a:ext cx="238016" cy="26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5" name="Rectangle 5"/>
          <p:cNvSpPr/>
          <p:nvPr/>
        </p:nvSpPr>
        <p:spPr bwMode="white">
          <a:xfrm>
            <a:off x="10637880" y="4340876"/>
            <a:ext cx="238016" cy="26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6" name="Rectangle 6"/>
          <p:cNvSpPr/>
          <p:nvPr/>
        </p:nvSpPr>
        <p:spPr bwMode="white">
          <a:xfrm>
            <a:off x="2326343" y="5029094"/>
            <a:ext cx="399867" cy="26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7" name="Rectangle 7"/>
          <p:cNvSpPr/>
          <p:nvPr/>
        </p:nvSpPr>
        <p:spPr bwMode="white">
          <a:xfrm>
            <a:off x="5077814" y="5029094"/>
            <a:ext cx="238016" cy="2676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8" name="Rectangle 8"/>
          <p:cNvSpPr/>
          <p:nvPr/>
        </p:nvSpPr>
        <p:spPr bwMode="white">
          <a:xfrm>
            <a:off x="7886409" y="5038652"/>
            <a:ext cx="342743" cy="258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9" name="Rectangle 9"/>
          <p:cNvSpPr/>
          <p:nvPr/>
        </p:nvSpPr>
        <p:spPr bwMode="white">
          <a:xfrm>
            <a:off x="10628359" y="5038652"/>
            <a:ext cx="238016" cy="2580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404360"/>
            <a:ext cx="11520000" cy="4894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31018" y="4803645"/>
            <a:ext cx="399867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149860" y="4908390"/>
            <a:ext cx="276099" cy="3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749662" y="4813167"/>
            <a:ext cx="228495" cy="25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2208" y="4803645"/>
            <a:ext cx="238016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14786" y="4813167"/>
            <a:ext cx="390347" cy="2571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033629" y="4908390"/>
            <a:ext cx="266578" cy="38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633431" y="4803645"/>
            <a:ext cx="238016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566456" y="4803645"/>
            <a:ext cx="247537" cy="2666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2022-11-30T12:45:59Z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