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8390" y="3573145"/>
            <a:ext cx="5029200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30" y="2132965"/>
            <a:ext cx="797052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4711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8158" y="3820047"/>
            <a:ext cx="238016" cy="2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4059" y="3820047"/>
            <a:ext cx="390347" cy="2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33365" y="3820047"/>
            <a:ext cx="238016" cy="2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09265" y="3820047"/>
            <a:ext cx="399867" cy="2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57600" y="4678680"/>
            <a:ext cx="291465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14522" y="4678469"/>
            <a:ext cx="399867" cy="2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58045" y="4678680"/>
            <a:ext cx="255905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2785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5609" y="2570895"/>
            <a:ext cx="238016" cy="26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16716" y="2580435"/>
            <a:ext cx="238016" cy="25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6865" y="2570895"/>
            <a:ext cx="238016" cy="26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7493" y="2580435"/>
            <a:ext cx="228495" cy="25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58601" y="2570895"/>
            <a:ext cx="247537" cy="26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39229" y="2570895"/>
            <a:ext cx="238016" cy="26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19857" y="2570895"/>
            <a:ext cx="228495" cy="26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33615"/>
            <a:ext cx="11520000" cy="2993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3255592" y="4725322"/>
            <a:ext cx="238016" cy="26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6959129" y="4725322"/>
            <a:ext cx="399867" cy="26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10805477" y="4725322"/>
            <a:ext cx="257057" cy="2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3255592" y="5792933"/>
            <a:ext cx="238016" cy="26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6844882" y="5792933"/>
            <a:ext cx="238016" cy="26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10691229" y="5792933"/>
            <a:ext cx="409388" cy="26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4774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75163" y="4721019"/>
            <a:ext cx="399867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94005" y="4816310"/>
            <a:ext cx="276099" cy="4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3807" y="4721019"/>
            <a:ext cx="238016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36353" y="4721019"/>
            <a:ext cx="228495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35030" y="4721019"/>
            <a:ext cx="390347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53873" y="4816310"/>
            <a:ext cx="266578" cy="4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44154" y="4721019"/>
            <a:ext cx="238016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86700" y="4721019"/>
            <a:ext cx="247537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2022-11-30T12:42:49Z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