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6695" y="3500755"/>
            <a:ext cx="391668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1988820"/>
            <a:ext cx="6134100" cy="1501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09931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8148" y="2407296"/>
            <a:ext cx="227130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0306" y="2407296"/>
            <a:ext cx="218045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0977" y="3053363"/>
            <a:ext cx="154448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9164" y="3053363"/>
            <a:ext cx="154448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1940" y="4345305"/>
            <a:ext cx="40132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2240" y="4224020"/>
            <a:ext cx="63119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4403" y="5000661"/>
            <a:ext cx="154448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85959" y="5000661"/>
            <a:ext cx="218045" cy="24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8690" y="5000625"/>
            <a:ext cx="354965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25864" y="5646728"/>
            <a:ext cx="227130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368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6534" y="3892944"/>
            <a:ext cx="771173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0815" y="3892944"/>
            <a:ext cx="399867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4204" y="3902484"/>
            <a:ext cx="399867" cy="343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3824" y="3912023"/>
            <a:ext cx="380826" cy="25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43824" y="4188669"/>
            <a:ext cx="399867" cy="47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60850"/>
            <a:ext cx="11520000" cy="5703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8674" y="3869864"/>
            <a:ext cx="238016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1054" y="4165060"/>
            <a:ext cx="247537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3749" y="4298375"/>
            <a:ext cx="238016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435" y="4860200"/>
            <a:ext cx="171371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0509" y="5107784"/>
            <a:ext cx="238016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2030" y="5383936"/>
            <a:ext cx="228495" cy="26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3996" y="5564863"/>
            <a:ext cx="257057" cy="25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