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62" r:id="rId5"/>
    <p:sldId id="263" r:id="rId6"/>
    <p:sldId id="264" r:id="rId7"/>
    <p:sldId id="266" r:id="rId8"/>
  </p:sldIdLst>
  <p:sldSz cx="12192000" cy="6858000"/>
  <p:notesSz cx="6858000" cy="9144000"/>
  <p:custDataLst>
    <p:tags r:id="rId12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67ec840b-6d78-425b-88fb-3f964d7f2fba}">
          <p14:sldIdLst>
            <p14:sldId id="256"/>
            <p14:sldId id="258"/>
            <p14:sldId id="262"/>
            <p14:sldId id="263"/>
          </p14:sldIdLst>
        </p14:section>
        <p14:section name="无标题节" id="{29bea259-24bd-427f-a928-67aa8bd64fff}">
          <p14:sldIdLst>
            <p14:sldId id="264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0" d="100"/>
          <a:sy n="50" d="100"/>
        </p:scale>
        <p:origin x="600" y="36"/>
      </p:cViewPr>
      <p:guideLst>
        <p:guide orient="horz" pos="216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2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 preferRelativeResize="0"/>
          <p:nvPr/>
        </p:nvPicPr>
        <p:blipFill>
          <a:blip r:embed="rId1"/>
          <a:srcRect/>
          <a:stretch>
            <a:fillRect/>
          </a:stretch>
        </p:blipFill>
        <p:spPr>
          <a:xfrm>
            <a:off x="0" y="0"/>
            <a:ext cx="1218946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27985" y="1988820"/>
            <a:ext cx="6134100" cy="150114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1860" y="3717290"/>
            <a:ext cx="5288280" cy="6019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1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9335" y="692650"/>
            <a:ext cx="11520000" cy="474499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1921510" y="3999230"/>
            <a:ext cx="9052560" cy="63754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4" name="Rectangle 2"/>
          <p:cNvSpPr/>
          <p:nvPr/>
        </p:nvSpPr>
        <p:spPr bwMode="white">
          <a:xfrm>
            <a:off x="2866390" y="3844290"/>
            <a:ext cx="5785485" cy="52324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  <p:sp useBgFill="1">
        <p:nvSpPr>
          <p:cNvPr id="5" name="Rectangle 2"/>
          <p:cNvSpPr/>
          <p:nvPr/>
        </p:nvSpPr>
        <p:spPr bwMode="white">
          <a:xfrm>
            <a:off x="2999740" y="3933190"/>
            <a:ext cx="7830820" cy="52324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5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2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9335" y="116705"/>
            <a:ext cx="11520000" cy="301388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1888490" y="2520315"/>
            <a:ext cx="780415" cy="51308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4106706" y="2520179"/>
            <a:ext cx="780694" cy="35289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6610640" y="2520179"/>
            <a:ext cx="409388" cy="35289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8571896" y="2520179"/>
            <a:ext cx="771173" cy="35289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10980624" y="2520179"/>
            <a:ext cx="409388" cy="35289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pic>
        <p:nvPicPr>
          <p:cNvPr id="8" name="img_16777215" descr="3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9335" y="3068820"/>
            <a:ext cx="11520000" cy="355770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9" name="Rectangle 2"/>
          <p:cNvSpPr/>
          <p:nvPr/>
        </p:nvSpPr>
        <p:spPr bwMode="white">
          <a:xfrm>
            <a:off x="7838806" y="4470919"/>
            <a:ext cx="238016" cy="26706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  <p:sp useBgFill="1">
        <p:nvSpPr>
          <p:cNvPr id="10" name="Rectangle 3"/>
          <p:cNvSpPr/>
          <p:nvPr/>
        </p:nvSpPr>
        <p:spPr bwMode="white">
          <a:xfrm>
            <a:off x="10323698" y="4470919"/>
            <a:ext cx="238016" cy="26706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  <p:sp useBgFill="1">
        <p:nvSpPr>
          <p:cNvPr id="11" name="Rectangle 4"/>
          <p:cNvSpPr/>
          <p:nvPr/>
        </p:nvSpPr>
        <p:spPr bwMode="white">
          <a:xfrm>
            <a:off x="7829285" y="5138585"/>
            <a:ext cx="257057" cy="26706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  <p:sp useBgFill="1">
        <p:nvSpPr>
          <p:cNvPr id="12" name="Rectangle 5"/>
          <p:cNvSpPr/>
          <p:nvPr/>
        </p:nvSpPr>
        <p:spPr bwMode="white">
          <a:xfrm>
            <a:off x="10323698" y="5148123"/>
            <a:ext cx="238016" cy="26706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  <p:sp useBgFill="1">
        <p:nvSpPr>
          <p:cNvPr id="13" name="Rectangle 6"/>
          <p:cNvSpPr/>
          <p:nvPr/>
        </p:nvSpPr>
        <p:spPr bwMode="white">
          <a:xfrm>
            <a:off x="7772161" y="5815790"/>
            <a:ext cx="352264" cy="26706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5" grpId="0" bldLvl="0" animBg="1"/>
      <p:bldP spid="6" grpId="0" bldLvl="0" animBg="1"/>
      <p:bldP spid="7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625" y="1268730"/>
            <a:ext cx="11904345" cy="3323590"/>
          </a:xfrm>
          <a:prstGeom prst="rect">
            <a:avLst/>
          </a:prstGeom>
        </p:spPr>
      </p:pic>
      <p:sp useBgFill="1">
        <p:nvSpPr>
          <p:cNvPr id="9" name="Rectangle 2"/>
          <p:cNvSpPr/>
          <p:nvPr/>
        </p:nvSpPr>
        <p:spPr bwMode="white">
          <a:xfrm>
            <a:off x="2567940" y="3716655"/>
            <a:ext cx="645160" cy="51308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  <p:sp useBgFill="1">
        <p:nvSpPr>
          <p:cNvPr id="10" name="Rectangle 2"/>
          <p:cNvSpPr/>
          <p:nvPr/>
        </p:nvSpPr>
        <p:spPr bwMode="white">
          <a:xfrm>
            <a:off x="6456045" y="3716655"/>
            <a:ext cx="645160" cy="51308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  <p:sp useBgFill="1">
        <p:nvSpPr>
          <p:cNvPr id="11" name="Rectangle 2"/>
          <p:cNvSpPr/>
          <p:nvPr/>
        </p:nvSpPr>
        <p:spPr bwMode="white">
          <a:xfrm>
            <a:off x="10200640" y="3716655"/>
            <a:ext cx="645160" cy="51308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0" grpId="0" bldLvl="0" animBg="1"/>
      <p:bldP spid="11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540" y="0"/>
            <a:ext cx="12189460" cy="686816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9920" y="4040505"/>
            <a:ext cx="2905125" cy="204089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9852,&quot;width&quot;:11112}"/>
</p:tagLst>
</file>

<file path=ppt/tags/tag2.xml><?xml version="1.0" encoding="utf-8"?>
<p:tagLst xmlns:p="http://schemas.openxmlformats.org/presentationml/2006/main">
  <p:tag name="COMMONDATA" val="eyJoZGlkIjoiNTFhM2RhYzI2NWUwNWU0YjBjZDk5MTExNzY5ZDMyYTY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诺</cp:lastModifiedBy>
  <cp:revision>11</cp:revision>
  <dcterms:created xsi:type="dcterms:W3CDTF">2022-11-09T06:57:00Z</dcterms:created>
  <dcterms:modified xsi:type="dcterms:W3CDTF">2022-12-06T10:13:09Z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0F83CFB6596440D784992B51B604ACD3</vt:lpwstr>
  </property>
</Properties>
</file>