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8" r:id="rId8"/>
    <p:sldId id="270" r:id="rId9"/>
    <p:sldId id="271" r:id="rId10"/>
    <p:sldId id="273" r:id="rId11"/>
    <p:sldId id="274" r:id="rId12"/>
    <p:sldId id="276" r:id="rId13"/>
    <p:sldId id="277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4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4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17719" y="1167703"/>
            <a:ext cx="1056793" cy="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691611"/>
            <a:ext cx="9406413" cy="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0644" y="2472711"/>
            <a:ext cx="2361123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9157" y="2996619"/>
            <a:ext cx="2551537" cy="28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5867" y="2996619"/>
            <a:ext cx="1228165" cy="28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2264" y="3520527"/>
            <a:ext cx="2351603" cy="28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5.png">
            <a:extLst>
              <a:ext uri="{FF2B5EF4-FFF2-40B4-BE49-F238E27FC236}">
                <a16:creationId xmlns:a16="http://schemas.microsoft.com/office/drawing/2014/main" id="{8DC2F2AB-F319-6515-A363-8620C33879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10803"/>
            <a:ext cx="11520000" cy="166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27A1B386-CF26-FC79-7894-A8F542443802}"/>
              </a:ext>
            </a:extLst>
          </p:cNvPr>
          <p:cNvSpPr/>
          <p:nvPr/>
        </p:nvSpPr>
        <p:spPr bwMode="white">
          <a:xfrm>
            <a:off x="892264" y="5692252"/>
            <a:ext cx="9444495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C08687C4-145C-C204-68D2-09429CCF5486}"/>
              </a:ext>
            </a:extLst>
          </p:cNvPr>
          <p:cNvSpPr/>
          <p:nvPr/>
        </p:nvSpPr>
        <p:spPr bwMode="white">
          <a:xfrm>
            <a:off x="1044595" y="5168222"/>
            <a:ext cx="10339438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672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3C0C1BF7-B181-0F05-3013-82BE838A7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 b="41893"/>
          <a:stretch/>
        </p:blipFill>
        <p:spPr>
          <a:xfrm>
            <a:off x="922808" y="4330997"/>
            <a:ext cx="11076568" cy="211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31"/>
          <a:stretch/>
        </p:blipFill>
        <p:spPr>
          <a:xfrm>
            <a:off x="540000" y="548680"/>
            <a:ext cx="11520000" cy="1504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>
            <a:extLst>
              <a:ext uri="{FF2B5EF4-FFF2-40B4-BE49-F238E27FC236}">
                <a16:creationId xmlns:a16="http://schemas.microsoft.com/office/drawing/2014/main" id="{C1C78B96-38E6-C1C3-ACB9-F24C1497D0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944817"/>
            <a:ext cx="11520000" cy="3356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7206" y="853451"/>
            <a:ext cx="3379834" cy="276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2545" y="1377723"/>
            <a:ext cx="2637223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3636" y="1377723"/>
            <a:ext cx="333223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8710" y="1930592"/>
            <a:ext cx="228495" cy="219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719" y="1330807"/>
            <a:ext cx="1190082" cy="27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4264" y="1855719"/>
            <a:ext cx="628363" cy="27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1404" y="1865263"/>
            <a:ext cx="628363" cy="267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6892" y="1330807"/>
            <a:ext cx="1171041" cy="27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3421" y="1330807"/>
            <a:ext cx="1751801" cy="27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0710" y="1330807"/>
            <a:ext cx="885421" cy="27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03537" y="1855719"/>
            <a:ext cx="1228165" cy="27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2264" y="3964912"/>
            <a:ext cx="2494413" cy="28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4595" y="3439999"/>
            <a:ext cx="10339438" cy="28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2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9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52" t="15331" r="38019" b="49993"/>
          <a:stretch/>
        </p:blipFill>
        <p:spPr>
          <a:xfrm>
            <a:off x="4173501" y="2726921"/>
            <a:ext cx="3816424" cy="140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9371" y="1350135"/>
            <a:ext cx="618842" cy="27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2314" y="1359682"/>
            <a:ext cx="628363" cy="25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9702" y="1875248"/>
            <a:ext cx="599801" cy="26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9669" y="1875248"/>
            <a:ext cx="904462" cy="26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31834" y="1865700"/>
            <a:ext cx="618842" cy="28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64" y="548680"/>
            <a:ext cx="11520000" cy="313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3143" y="1178558"/>
            <a:ext cx="238016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00DCFB29-897A-004A-5FCA-7F8EF376F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25"/>
          <a:stretch/>
        </p:blipFill>
        <p:spPr>
          <a:xfrm>
            <a:off x="924088" y="3718711"/>
            <a:ext cx="11148576" cy="2490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8C1E7925-B4EA-D0A1-45AE-0AEE3D556B1D}"/>
              </a:ext>
            </a:extLst>
          </p:cNvPr>
          <p:cNvSpPr/>
          <p:nvPr/>
        </p:nvSpPr>
        <p:spPr bwMode="white">
          <a:xfrm>
            <a:off x="7388616" y="3795039"/>
            <a:ext cx="266578" cy="20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7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5950" y="891900"/>
            <a:ext cx="218975" cy="21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352D1D78-B049-B953-90E8-98E5852A6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129"/>
          <a:stretch/>
        </p:blipFill>
        <p:spPr>
          <a:xfrm>
            <a:off x="540000" y="3358847"/>
            <a:ext cx="11520000" cy="103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447BFBF-3B2B-FE10-7718-3133FFB69AD9}"/>
              </a:ext>
            </a:extLst>
          </p:cNvPr>
          <p:cNvSpPr/>
          <p:nvPr/>
        </p:nvSpPr>
        <p:spPr bwMode="white">
          <a:xfrm>
            <a:off x="6442809" y="3511189"/>
            <a:ext cx="228495" cy="218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30403CDE-8C38-98EC-36F5-8C83ACB9D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634"/>
          <a:stretch/>
        </p:blipFill>
        <p:spPr>
          <a:xfrm>
            <a:off x="479376" y="620688"/>
            <a:ext cx="11520000" cy="151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C9C1612-3B13-6A36-9E6E-EE639FE47E8F}"/>
              </a:ext>
            </a:extLst>
          </p:cNvPr>
          <p:cNvSpPr/>
          <p:nvPr/>
        </p:nvSpPr>
        <p:spPr bwMode="white">
          <a:xfrm>
            <a:off x="7824192" y="692696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E212D6CD-DB3B-4A8E-DA4F-E9AFB6E0A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36"/>
          <a:stretch/>
        </p:blipFill>
        <p:spPr>
          <a:xfrm>
            <a:off x="840696" y="1987352"/>
            <a:ext cx="11158680" cy="1225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>
            <a:extLst>
              <a:ext uri="{FF2B5EF4-FFF2-40B4-BE49-F238E27FC236}">
                <a16:creationId xmlns:a16="http://schemas.microsoft.com/office/drawing/2014/main" id="{EAC9E7C3-C4FE-7AA6-2398-47B4B744F0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203828"/>
            <a:ext cx="11520000" cy="162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FA3CC76-92FA-1675-0F6B-F9F69EFF22EE}"/>
              </a:ext>
            </a:extLst>
          </p:cNvPr>
          <p:cNvSpPr/>
          <p:nvPr/>
        </p:nvSpPr>
        <p:spPr bwMode="white">
          <a:xfrm>
            <a:off x="6667805" y="3366234"/>
            <a:ext cx="238016" cy="21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3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1978452"/>
            <a:ext cx="3360793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3983" y="3074831"/>
            <a:ext cx="3513123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>
            <a:extLst>
              <a:ext uri="{FF2B5EF4-FFF2-40B4-BE49-F238E27FC236}">
                <a16:creationId xmlns:a16="http://schemas.microsoft.com/office/drawing/2014/main" id="{CB64A34A-8888-8F1F-F130-8D96284AA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983432" y="3562381"/>
            <a:ext cx="11076568" cy="2143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E897D54-4E87-59E0-DAC5-472EBD3B5693}"/>
              </a:ext>
            </a:extLst>
          </p:cNvPr>
          <p:cNvSpPr/>
          <p:nvPr/>
        </p:nvSpPr>
        <p:spPr bwMode="white">
          <a:xfrm>
            <a:off x="1488027" y="4210272"/>
            <a:ext cx="523636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092A4E8F-0CF3-1627-764C-A339890B1907}"/>
              </a:ext>
            </a:extLst>
          </p:cNvPr>
          <p:cNvSpPr/>
          <p:nvPr/>
        </p:nvSpPr>
        <p:spPr bwMode="white">
          <a:xfrm>
            <a:off x="2192555" y="5315499"/>
            <a:ext cx="1485223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6120FB9E-A1AB-870B-BB92-270A809F686B}"/>
              </a:ext>
            </a:extLst>
          </p:cNvPr>
          <p:cNvSpPr/>
          <p:nvPr/>
        </p:nvSpPr>
        <p:spPr bwMode="white">
          <a:xfrm>
            <a:off x="4363266" y="5305971"/>
            <a:ext cx="149474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B4206E18-1FF4-40C5-BFB3-DC143FFB792B}"/>
              </a:ext>
            </a:extLst>
          </p:cNvPr>
          <p:cNvSpPr/>
          <p:nvPr/>
        </p:nvSpPr>
        <p:spPr bwMode="white">
          <a:xfrm>
            <a:off x="6543498" y="5305971"/>
            <a:ext cx="1770842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4CE65BDE-7EF9-569A-FC0F-73C83F3AD324}"/>
              </a:ext>
            </a:extLst>
          </p:cNvPr>
          <p:cNvSpPr/>
          <p:nvPr/>
        </p:nvSpPr>
        <p:spPr bwMode="white">
          <a:xfrm>
            <a:off x="8999828" y="5305971"/>
            <a:ext cx="148522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6214" y="1415685"/>
            <a:ext cx="2389685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2644" y="1415685"/>
            <a:ext cx="1532826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9272" y="1958891"/>
            <a:ext cx="2075504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5074" y="1968421"/>
            <a:ext cx="1485223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7983" y="2511628"/>
            <a:ext cx="2056462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7223" y="3054834"/>
            <a:ext cx="1485223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7702" y="3607571"/>
            <a:ext cx="1494743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96264" y="4160307"/>
            <a:ext cx="1466181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75834" y="4160307"/>
            <a:ext cx="1485223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>
            <a:extLst>
              <a:ext uri="{FF2B5EF4-FFF2-40B4-BE49-F238E27FC236}">
                <a16:creationId xmlns:a16="http://schemas.microsoft.com/office/drawing/2014/main" id="{42774EB4-2172-2C4B-92CD-BC19A4DFF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983432" y="3429000"/>
            <a:ext cx="11076568" cy="275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16A98D6-0953-0545-1B4C-E449A8014FB3}"/>
              </a:ext>
            </a:extLst>
          </p:cNvPr>
          <p:cNvSpPr/>
          <p:nvPr/>
        </p:nvSpPr>
        <p:spPr bwMode="white">
          <a:xfrm>
            <a:off x="1906936" y="4135616"/>
            <a:ext cx="4674644" cy="28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EEFE5BA-4A35-4EED-BF2A-C239DACDEB71}"/>
              </a:ext>
            </a:extLst>
          </p:cNvPr>
          <p:cNvSpPr/>
          <p:nvPr/>
        </p:nvSpPr>
        <p:spPr bwMode="white">
          <a:xfrm>
            <a:off x="1906936" y="4689451"/>
            <a:ext cx="6264595" cy="276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37EA8AE-5E9C-A888-6022-757290ECA261}"/>
              </a:ext>
            </a:extLst>
          </p:cNvPr>
          <p:cNvSpPr/>
          <p:nvPr/>
        </p:nvSpPr>
        <p:spPr bwMode="white">
          <a:xfrm>
            <a:off x="1478506" y="5778022"/>
            <a:ext cx="3941553" cy="28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2023-01-09T15:40:09Z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