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1" r:id="rId12"/>
    <p:sldId id="272" r:id="rId13"/>
    <p:sldId id="274" r:id="rId14"/>
    <p:sldId id="275" r:id="rId15"/>
    <p:sldId id="277" r:id="rId16"/>
    <p:sldId id="278" r:id="rId17"/>
    <p:sldId id="280" r:id="rId18"/>
    <p:sldId id="281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720000"/>
            <a:ext cx="11520000" cy="2732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29574" y="1377003"/>
            <a:ext cx="2380165" cy="28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58533" y="1938788"/>
            <a:ext cx="913983" cy="266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84913" y="1929266"/>
            <a:ext cx="2713388" cy="28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6054" y="2481529"/>
            <a:ext cx="609322" cy="276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29045" y="2481529"/>
            <a:ext cx="2846677" cy="276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85112" y="2481529"/>
            <a:ext cx="2104066" cy="276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0.png">
            <a:extLst>
              <a:ext uri="{FF2B5EF4-FFF2-40B4-BE49-F238E27FC236}">
                <a16:creationId xmlns:a16="http://schemas.microsoft.com/office/drawing/2014/main" id="{FCD17098-27D9-8F19-5906-B8252AD206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80"/>
          <a:stretch/>
        </p:blipFill>
        <p:spPr>
          <a:xfrm>
            <a:off x="778792" y="3312971"/>
            <a:ext cx="10819509" cy="1307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32E65399-CC4F-92F9-311A-465E9ED5B3DE}"/>
              </a:ext>
            </a:extLst>
          </p:cNvPr>
          <p:cNvSpPr/>
          <p:nvPr/>
        </p:nvSpPr>
        <p:spPr bwMode="white">
          <a:xfrm>
            <a:off x="4072940" y="3608921"/>
            <a:ext cx="609322" cy="276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1CC78573-74C8-2C00-E231-136D9116FD66}"/>
              </a:ext>
            </a:extLst>
          </p:cNvPr>
          <p:cNvSpPr/>
          <p:nvPr/>
        </p:nvSpPr>
        <p:spPr bwMode="white">
          <a:xfrm>
            <a:off x="3873006" y="4172181"/>
            <a:ext cx="628363" cy="276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C6F5136D-EBBA-2348-F05E-33EA6EF2F234}"/>
              </a:ext>
            </a:extLst>
          </p:cNvPr>
          <p:cNvSpPr/>
          <p:nvPr/>
        </p:nvSpPr>
        <p:spPr bwMode="white">
          <a:xfrm>
            <a:off x="5900907" y="4172181"/>
            <a:ext cx="1342413" cy="276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>
            <a:extLst>
              <a:ext uri="{FF2B5EF4-FFF2-40B4-BE49-F238E27FC236}">
                <a16:creationId xmlns:a16="http://schemas.microsoft.com/office/drawing/2014/main" id="{25DCCED0-6B1E-DE0C-4222-9D8C3B2254CE}"/>
              </a:ext>
            </a:extLst>
          </p:cNvPr>
          <p:cNvSpPr/>
          <p:nvPr/>
        </p:nvSpPr>
        <p:spPr bwMode="white">
          <a:xfrm>
            <a:off x="8652378" y="4172181"/>
            <a:ext cx="618842" cy="26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60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9669" y="2264106"/>
            <a:ext cx="2199272" cy="104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23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4165" y="1481774"/>
            <a:ext cx="913983" cy="276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52066" y="1481774"/>
            <a:ext cx="1199603" cy="276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3504" y="2043582"/>
            <a:ext cx="1199603" cy="276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04595" y="2605391"/>
            <a:ext cx="2075504" cy="276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77884" y="3167199"/>
            <a:ext cx="3503603" cy="285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3.png">
            <a:extLst>
              <a:ext uri="{FF2B5EF4-FFF2-40B4-BE49-F238E27FC236}">
                <a16:creationId xmlns:a16="http://schemas.microsoft.com/office/drawing/2014/main" id="{29F124C9-409A-D253-2F7F-251A833ADF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660474"/>
            <a:ext cx="11520000" cy="2797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608A33C6-7D1E-15C3-0200-8F4512A01257}"/>
              </a:ext>
            </a:extLst>
          </p:cNvPr>
          <p:cNvSpPr/>
          <p:nvPr/>
        </p:nvSpPr>
        <p:spPr bwMode="white">
          <a:xfrm>
            <a:off x="6737950" y="3775056"/>
            <a:ext cx="228495" cy="21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AD394B18-9CF1-33A5-41B9-85E42336AC6E}"/>
              </a:ext>
            </a:extLst>
          </p:cNvPr>
          <p:cNvSpPr/>
          <p:nvPr/>
        </p:nvSpPr>
        <p:spPr bwMode="white">
          <a:xfrm>
            <a:off x="3262909" y="5465142"/>
            <a:ext cx="238016" cy="21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28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667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>
            <a:extLst>
              <a:ext uri="{FF2B5EF4-FFF2-40B4-BE49-F238E27FC236}">
                <a16:creationId xmlns:a16="http://schemas.microsoft.com/office/drawing/2014/main" id="{8A37039D-7234-3C16-5355-549ED518A0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387368"/>
            <a:ext cx="11520000" cy="329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46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72165" y="1549303"/>
            <a:ext cx="4769851" cy="27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3504" y="2149834"/>
            <a:ext cx="1199603" cy="27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0049" y="2769428"/>
            <a:ext cx="228495" cy="219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52925" y="3951425"/>
            <a:ext cx="5093553" cy="285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2901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06376" y="663218"/>
            <a:ext cx="257057" cy="209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9.png">
            <a:extLst>
              <a:ext uri="{FF2B5EF4-FFF2-40B4-BE49-F238E27FC236}">
                <a16:creationId xmlns:a16="http://schemas.microsoft.com/office/drawing/2014/main" id="{CBEDD453-4F78-1817-8BDD-01819ECE17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3401696"/>
            <a:ext cx="11520000" cy="3096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52B43FA1-CD35-4BC3-99FA-1B7E9C15A363}"/>
              </a:ext>
            </a:extLst>
          </p:cNvPr>
          <p:cNvSpPr/>
          <p:nvPr/>
        </p:nvSpPr>
        <p:spPr bwMode="white">
          <a:xfrm>
            <a:off x="892921" y="4811813"/>
            <a:ext cx="3189421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21D75C8B-6E8F-C53A-C871-CA15ACB6F283}"/>
              </a:ext>
            </a:extLst>
          </p:cNvPr>
          <p:cNvSpPr/>
          <p:nvPr/>
        </p:nvSpPr>
        <p:spPr bwMode="white">
          <a:xfrm>
            <a:off x="892921" y="6012318"/>
            <a:ext cx="8578115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94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43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02" t="15996" r="33644" b="48744"/>
          <a:stretch/>
        </p:blipFill>
        <p:spPr>
          <a:xfrm>
            <a:off x="3719736" y="2741749"/>
            <a:ext cx="4752528" cy="1368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89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14776" y="1522330"/>
            <a:ext cx="599801" cy="267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84826" y="1512778"/>
            <a:ext cx="599801" cy="276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43603" y="2038113"/>
            <a:ext cx="628363" cy="276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51206" y="2038113"/>
            <a:ext cx="618842" cy="276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15371" y="2553897"/>
            <a:ext cx="628363" cy="276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43008" y="2553897"/>
            <a:ext cx="609322" cy="276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98677" y="2563449"/>
            <a:ext cx="628363" cy="267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61917" y="3079232"/>
            <a:ext cx="618842" cy="276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55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24099" y="1348368"/>
            <a:ext cx="238016" cy="218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04859" y="2900248"/>
            <a:ext cx="238016" cy="218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05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47140" y="843827"/>
            <a:ext cx="228495" cy="219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50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42809" y="853752"/>
            <a:ext cx="228495" cy="219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8152680A-CD53-68A3-790E-13CFC8C96F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141571"/>
            <a:ext cx="11520000" cy="2862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56B14507-B596-DAE7-1B21-6501FBDC04B1}"/>
              </a:ext>
            </a:extLst>
          </p:cNvPr>
          <p:cNvSpPr/>
          <p:nvPr/>
        </p:nvSpPr>
        <p:spPr bwMode="white">
          <a:xfrm>
            <a:off x="10727107" y="3427838"/>
            <a:ext cx="228495" cy="219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85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50743" y="1978536"/>
            <a:ext cx="228495" cy="219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31702" y="3074988"/>
            <a:ext cx="257057" cy="209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60264" y="3627981"/>
            <a:ext cx="218975" cy="209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50743" y="4171440"/>
            <a:ext cx="228495" cy="209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58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4462" y="2006255"/>
            <a:ext cx="1047272" cy="2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4942" y="3092427"/>
            <a:ext cx="3655933" cy="285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4462" y="4188126"/>
            <a:ext cx="3798743" cy="285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76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9404" y="2519953"/>
            <a:ext cx="9035107" cy="27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2264" y="3072320"/>
            <a:ext cx="6255074" cy="27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15504" y="3615163"/>
            <a:ext cx="8768528" cy="28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2743" y="4158006"/>
            <a:ext cx="5826644" cy="28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2023-01-10T03:33:32Z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