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2" r:id="rId13"/>
    <p:sldId id="273" r:id="rId14"/>
    <p:sldId id="275" r:id="rId15"/>
    <p:sldId id="276" r:id="rId16"/>
    <p:sldId id="277" r:id="rId17"/>
    <p:sldId id="279" r:id="rId18"/>
    <p:sldId id="280" r:id="rId19"/>
    <p:sldId id="281" r:id="rId20"/>
    <p:sldId id="283" r:id="rId21"/>
    <p:sldId id="284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40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00198" y="1472950"/>
            <a:ext cx="333223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52000" y="1472950"/>
            <a:ext cx="1789884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9404" y="2035280"/>
            <a:ext cx="1209123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95867" y="2035280"/>
            <a:ext cx="1199603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33289" y="2044811"/>
            <a:ext cx="1456661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3619" y="2607141"/>
            <a:ext cx="637884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33024" y="2607141"/>
            <a:ext cx="2427768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86876" y="3179003"/>
            <a:ext cx="618842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15305" y="3750864"/>
            <a:ext cx="1504264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47140" y="3750864"/>
            <a:ext cx="1504264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95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>
            <a:extLst>
              <a:ext uri="{FF2B5EF4-FFF2-40B4-BE49-F238E27FC236}">
                <a16:creationId xmlns:a16="http://schemas.microsoft.com/office/drawing/2014/main" id="{13566017-9037-15B8-7611-10D8B0E29A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49"/>
          <a:stretch/>
        </p:blipFill>
        <p:spPr>
          <a:xfrm>
            <a:off x="983432" y="2931630"/>
            <a:ext cx="11076568" cy="1145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10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64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57652" y="882069"/>
            <a:ext cx="218975" cy="2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0049" y="1940284"/>
            <a:ext cx="2123107" cy="27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3024" y="2474159"/>
            <a:ext cx="5883768" cy="27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4.png">
            <a:extLst>
              <a:ext uri="{FF2B5EF4-FFF2-40B4-BE49-F238E27FC236}">
                <a16:creationId xmlns:a16="http://schemas.microsoft.com/office/drawing/2014/main" id="{5421A01C-2C52-BEAC-6495-1CF86923B3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897370"/>
            <a:ext cx="11520000" cy="2749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7061D8FF-4E5D-7426-CA0F-F2CC0086941E}"/>
              </a:ext>
            </a:extLst>
          </p:cNvPr>
          <p:cNvSpPr/>
          <p:nvPr/>
        </p:nvSpPr>
        <p:spPr bwMode="white">
          <a:xfrm>
            <a:off x="1035074" y="3565757"/>
            <a:ext cx="6464528" cy="28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36F346F5-743F-1334-02B8-1B05D4F530A4}"/>
              </a:ext>
            </a:extLst>
          </p:cNvPr>
          <p:cNvSpPr/>
          <p:nvPr/>
        </p:nvSpPr>
        <p:spPr bwMode="white">
          <a:xfrm>
            <a:off x="892264" y="5179434"/>
            <a:ext cx="3979636" cy="28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F9025518-469C-88F1-B2F3-6F87421DE522}"/>
              </a:ext>
            </a:extLst>
          </p:cNvPr>
          <p:cNvSpPr/>
          <p:nvPr/>
        </p:nvSpPr>
        <p:spPr bwMode="white">
          <a:xfrm>
            <a:off x="1044595" y="4644724"/>
            <a:ext cx="10434644" cy="28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14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72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180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>
            <a:extLst>
              <a:ext uri="{FF2B5EF4-FFF2-40B4-BE49-F238E27FC236}">
                <a16:creationId xmlns:a16="http://schemas.microsoft.com/office/drawing/2014/main" id="{02F0CACB-58D5-F7ED-59F3-6D35DE626A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772816"/>
            <a:ext cx="11520000" cy="3313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51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6644" y="929889"/>
            <a:ext cx="218975" cy="209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5074" y="2523137"/>
            <a:ext cx="10263272" cy="276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06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37289" y="2968441"/>
            <a:ext cx="333223" cy="27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46214" y="2968441"/>
            <a:ext cx="333223" cy="27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01256" y="3501970"/>
            <a:ext cx="8968462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2264" y="4045026"/>
            <a:ext cx="10586975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2264" y="4588082"/>
            <a:ext cx="5579107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91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60396" y="1910857"/>
            <a:ext cx="295140" cy="26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08000" y="2472942"/>
            <a:ext cx="247537" cy="190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60396" y="3530424"/>
            <a:ext cx="295140" cy="26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2.png">
            <a:extLst>
              <a:ext uri="{FF2B5EF4-FFF2-40B4-BE49-F238E27FC236}">
                <a16:creationId xmlns:a16="http://schemas.microsoft.com/office/drawing/2014/main" id="{14C744BD-77F6-BB98-4BC4-6E6040DE3C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911499"/>
            <a:ext cx="11520000" cy="2220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A816BA43-ACCD-2AAE-A0D8-B97FA40C05A6}"/>
              </a:ext>
            </a:extLst>
          </p:cNvPr>
          <p:cNvSpPr/>
          <p:nvPr/>
        </p:nvSpPr>
        <p:spPr bwMode="white">
          <a:xfrm>
            <a:off x="892264" y="5674901"/>
            <a:ext cx="1637553" cy="276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623CFB7B-1B3A-38BA-74C3-993DB3C643C0}"/>
              </a:ext>
            </a:extLst>
          </p:cNvPr>
          <p:cNvSpPr/>
          <p:nvPr/>
        </p:nvSpPr>
        <p:spPr bwMode="white">
          <a:xfrm>
            <a:off x="892264" y="5131582"/>
            <a:ext cx="10586975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F4ECC800-C2D6-087A-67C8-4809D174D800}"/>
              </a:ext>
            </a:extLst>
          </p:cNvPr>
          <p:cNvSpPr/>
          <p:nvPr/>
        </p:nvSpPr>
        <p:spPr bwMode="white">
          <a:xfrm>
            <a:off x="1035074" y="4597796"/>
            <a:ext cx="10444165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101" t="15535" r="32394" b="49326"/>
          <a:stretch/>
        </p:blipFill>
        <p:spPr>
          <a:xfrm>
            <a:off x="3647728" y="2723747"/>
            <a:ext cx="4896544" cy="1404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552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1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27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09586" y="1519769"/>
            <a:ext cx="637884" cy="27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12925" y="1519769"/>
            <a:ext cx="656925" cy="27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5008" y="2091033"/>
            <a:ext cx="647404" cy="26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0694" y="2662296"/>
            <a:ext cx="628363" cy="27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95206" y="2652775"/>
            <a:ext cx="628363" cy="285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33884" y="3224039"/>
            <a:ext cx="628363" cy="285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88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76561" y="1530237"/>
            <a:ext cx="228495" cy="21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80363" y="3246036"/>
            <a:ext cx="266578" cy="21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01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74710" y="901024"/>
            <a:ext cx="228495" cy="219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08727" y="2606463"/>
            <a:ext cx="218975" cy="219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76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2743" y="920341"/>
            <a:ext cx="228495" cy="219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27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3950" y="929463"/>
            <a:ext cx="266578" cy="218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86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4528" y="1492739"/>
            <a:ext cx="323702" cy="257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2231" y="1473659"/>
            <a:ext cx="323702" cy="28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5553" y="1473659"/>
            <a:ext cx="342743" cy="28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08396" y="1483199"/>
            <a:ext cx="333223" cy="26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25289" y="2046059"/>
            <a:ext cx="333223" cy="28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57652" y="2046059"/>
            <a:ext cx="323702" cy="28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99933" y="2065139"/>
            <a:ext cx="323702" cy="26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22776" y="2046059"/>
            <a:ext cx="333223" cy="27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43008" y="2618459"/>
            <a:ext cx="1209123" cy="28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89950" y="2618459"/>
            <a:ext cx="1199603" cy="28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63504" y="3190859"/>
            <a:ext cx="1209123" cy="28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41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4462" y="1921543"/>
            <a:ext cx="2227834" cy="286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4462" y="3065870"/>
            <a:ext cx="7197619" cy="27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8.png">
            <a:extLst>
              <a:ext uri="{FF2B5EF4-FFF2-40B4-BE49-F238E27FC236}">
                <a16:creationId xmlns:a16="http://schemas.microsoft.com/office/drawing/2014/main" id="{DCCDA629-EEB6-78D6-8C68-A13F714A21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61"/>
          <a:stretch/>
        </p:blipFill>
        <p:spPr>
          <a:xfrm>
            <a:off x="984712" y="3670310"/>
            <a:ext cx="11075288" cy="2185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4690E0DE-63F9-4AAF-887E-930B9ADEEF8A}"/>
              </a:ext>
            </a:extLst>
          </p:cNvPr>
          <p:cNvSpPr/>
          <p:nvPr/>
        </p:nvSpPr>
        <p:spPr bwMode="white">
          <a:xfrm>
            <a:off x="1470265" y="4319415"/>
            <a:ext cx="6331239" cy="28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8061B611-B29A-0780-E457-9350A47DF22E}"/>
              </a:ext>
            </a:extLst>
          </p:cNvPr>
          <p:cNvSpPr/>
          <p:nvPr/>
        </p:nvSpPr>
        <p:spPr bwMode="white">
          <a:xfrm>
            <a:off x="1489307" y="5455350"/>
            <a:ext cx="6169388" cy="28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2023-01-09T15:42:14Z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