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3" r:id="rId13"/>
    <p:sldId id="274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84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88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75720" y="1522943"/>
            <a:ext cx="210824" cy="26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05983" y="1902925"/>
            <a:ext cx="8340099" cy="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2513467"/>
            <a:ext cx="2437289" cy="38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711DABFA-DE5D-39CB-D082-21EF1042ED17}"/>
              </a:ext>
            </a:extLst>
          </p:cNvPr>
          <p:cNvSpPr/>
          <p:nvPr/>
        </p:nvSpPr>
        <p:spPr bwMode="white">
          <a:xfrm>
            <a:off x="4655840" y="1531679"/>
            <a:ext cx="210824" cy="26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26389624-B322-8AB9-5502-66D326AEED84}"/>
              </a:ext>
            </a:extLst>
          </p:cNvPr>
          <p:cNvSpPr/>
          <p:nvPr/>
        </p:nvSpPr>
        <p:spPr bwMode="white">
          <a:xfrm>
            <a:off x="7114514" y="1531679"/>
            <a:ext cx="210824" cy="26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980CC36C-DBAA-5317-E70C-C8E89FBA5998}"/>
              </a:ext>
            </a:extLst>
          </p:cNvPr>
          <p:cNvSpPr/>
          <p:nvPr/>
        </p:nvSpPr>
        <p:spPr bwMode="white">
          <a:xfrm>
            <a:off x="8751894" y="1531679"/>
            <a:ext cx="210824" cy="26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F71E7355-6E5E-9C69-4932-8EB6729851AB}"/>
              </a:ext>
            </a:extLst>
          </p:cNvPr>
          <p:cNvSpPr/>
          <p:nvPr/>
        </p:nvSpPr>
        <p:spPr bwMode="white">
          <a:xfrm>
            <a:off x="10560496" y="1531678"/>
            <a:ext cx="210824" cy="26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12.png">
            <a:extLst>
              <a:ext uri="{FF2B5EF4-FFF2-40B4-BE49-F238E27FC236}">
                <a16:creationId xmlns:a16="http://schemas.microsoft.com/office/drawing/2014/main" id="{F96CF2CD-7F5F-C8BA-A90D-5D2E7FB268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1917" y="2600126"/>
            <a:ext cx="11520000" cy="3271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9F3A5E9B-F57A-1865-6E42-407951025422}"/>
              </a:ext>
            </a:extLst>
          </p:cNvPr>
          <p:cNvSpPr/>
          <p:nvPr/>
        </p:nvSpPr>
        <p:spPr bwMode="white">
          <a:xfrm>
            <a:off x="9851206" y="3334491"/>
            <a:ext cx="618842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841F082B-BA6D-1EC1-39C7-7400044B0301}"/>
              </a:ext>
            </a:extLst>
          </p:cNvPr>
          <p:cNvSpPr/>
          <p:nvPr/>
        </p:nvSpPr>
        <p:spPr bwMode="white">
          <a:xfrm>
            <a:off x="1254049" y="3868575"/>
            <a:ext cx="875900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1E0DC6A4-EEA2-D518-0092-AEB2B51C3FBE}"/>
              </a:ext>
            </a:extLst>
          </p:cNvPr>
          <p:cNvSpPr/>
          <p:nvPr/>
        </p:nvSpPr>
        <p:spPr bwMode="white">
          <a:xfrm>
            <a:off x="5881090" y="3868575"/>
            <a:ext cx="1171041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>
            <a:extLst>
              <a:ext uri="{FF2B5EF4-FFF2-40B4-BE49-F238E27FC236}">
                <a16:creationId xmlns:a16="http://schemas.microsoft.com/office/drawing/2014/main" id="{1186BC7F-2376-762E-A6D4-51034367CAF7}"/>
              </a:ext>
            </a:extLst>
          </p:cNvPr>
          <p:cNvSpPr/>
          <p:nvPr/>
        </p:nvSpPr>
        <p:spPr bwMode="white">
          <a:xfrm>
            <a:off x="1939536" y="4393122"/>
            <a:ext cx="2256396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>
            <a:extLst>
              <a:ext uri="{FF2B5EF4-FFF2-40B4-BE49-F238E27FC236}">
                <a16:creationId xmlns:a16="http://schemas.microsoft.com/office/drawing/2014/main" id="{28416BCC-BD66-0BC1-FE7F-66AAE20E8A92}"/>
              </a:ext>
            </a:extLst>
          </p:cNvPr>
          <p:cNvSpPr/>
          <p:nvPr/>
        </p:nvSpPr>
        <p:spPr bwMode="white">
          <a:xfrm>
            <a:off x="3329553" y="5442216"/>
            <a:ext cx="875900" cy="276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E71F1407-1080-BC49-7F56-81E2BC3515A2}"/>
              </a:ext>
            </a:extLst>
          </p:cNvPr>
          <p:cNvSpPr/>
          <p:nvPr/>
        </p:nvSpPr>
        <p:spPr bwMode="white">
          <a:xfrm>
            <a:off x="8051801" y="5451753"/>
            <a:ext cx="1428099" cy="267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1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531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>
            <a:extLst>
              <a:ext uri="{FF2B5EF4-FFF2-40B4-BE49-F238E27FC236}">
                <a16:creationId xmlns:a16="http://schemas.microsoft.com/office/drawing/2014/main" id="{206F6334-9A0B-5809-9818-9883723CC75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251849"/>
            <a:ext cx="11520000" cy="43544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6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8446" y="3094582"/>
            <a:ext cx="599801" cy="286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37884" y="3094582"/>
            <a:ext cx="1532826" cy="276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4280" y="3094582"/>
            <a:ext cx="1837487" cy="276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7884" y="3638161"/>
            <a:ext cx="1209123" cy="2765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25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09719" y="824936"/>
            <a:ext cx="1209123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5074" y="1922004"/>
            <a:ext cx="10453685" cy="286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2264" y="2475308"/>
            <a:ext cx="5293487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0396" y="3572375"/>
            <a:ext cx="628363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92264" y="4125679"/>
            <a:ext cx="913983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86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7123" y="863050"/>
            <a:ext cx="228495" cy="228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713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35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27" t="11053" r="35519" b="49613"/>
          <a:stretch/>
        </p:blipFill>
        <p:spPr>
          <a:xfrm>
            <a:off x="3719736" y="2705745"/>
            <a:ext cx="4752528" cy="144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90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57256" y="1424752"/>
            <a:ext cx="590280" cy="25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92000" y="1929508"/>
            <a:ext cx="866380" cy="25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9785" y="1919984"/>
            <a:ext cx="580760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8495" y="2424740"/>
            <a:ext cx="609322" cy="2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60595" y="2415216"/>
            <a:ext cx="599801" cy="266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04793" y="2910448"/>
            <a:ext cx="590280" cy="257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476672"/>
            <a:ext cx="11520000" cy="34829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25260" y="1087386"/>
            <a:ext cx="209454" cy="20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1838" y="2576004"/>
            <a:ext cx="218975" cy="209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3.png">
            <a:extLst>
              <a:ext uri="{FF2B5EF4-FFF2-40B4-BE49-F238E27FC236}">
                <a16:creationId xmlns:a16="http://schemas.microsoft.com/office/drawing/2014/main" id="{1B73AAF8-6FBB-C809-C6D1-A313B4AA2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49"/>
          <a:stretch/>
        </p:blipFill>
        <p:spPr>
          <a:xfrm>
            <a:off x="922808" y="3992512"/>
            <a:ext cx="11076568" cy="2470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3C9AE904-881A-0FAE-33D2-7DCEB46F193D}"/>
              </a:ext>
            </a:extLst>
          </p:cNvPr>
          <p:cNvSpPr/>
          <p:nvPr/>
        </p:nvSpPr>
        <p:spPr bwMode="white">
          <a:xfrm>
            <a:off x="7415898" y="4087880"/>
            <a:ext cx="218975" cy="2098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35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9652" y="1329856"/>
            <a:ext cx="247537" cy="200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28694" y="2311344"/>
            <a:ext cx="209454" cy="209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05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62314" y="1569195"/>
            <a:ext cx="333223" cy="26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28297" y="1597819"/>
            <a:ext cx="199933" cy="200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10842" y="3258043"/>
            <a:ext cx="323702" cy="26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05256" y="3258043"/>
            <a:ext cx="323702" cy="26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75768" y="3258043"/>
            <a:ext cx="333223" cy="26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70181" y="3258043"/>
            <a:ext cx="333223" cy="26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2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15834" y="1377976"/>
            <a:ext cx="314181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14644" y="1368441"/>
            <a:ext cx="323702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51272" y="1377976"/>
            <a:ext cx="323702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8033" y="1950130"/>
            <a:ext cx="314181" cy="2479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42942" y="1940594"/>
            <a:ext cx="323702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927371" y="1940594"/>
            <a:ext cx="323702" cy="257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08330" y="2503212"/>
            <a:ext cx="1142479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08330" y="3065830"/>
            <a:ext cx="1142479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98809" y="3618913"/>
            <a:ext cx="1142479" cy="267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476672"/>
            <a:ext cx="11520000" cy="2901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3268" y="1822570"/>
            <a:ext cx="4893619" cy="26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3268" y="2948924"/>
            <a:ext cx="2399206" cy="267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>
            <a:extLst>
              <a:ext uri="{FF2B5EF4-FFF2-40B4-BE49-F238E27FC236}">
                <a16:creationId xmlns:a16="http://schemas.microsoft.com/office/drawing/2014/main" id="{D7674F45-9BE1-9670-EF9E-B98EAD1CA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49"/>
          <a:stretch/>
        </p:blipFill>
        <p:spPr>
          <a:xfrm>
            <a:off x="850800" y="3405130"/>
            <a:ext cx="11076568" cy="2876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7139E49C-8108-8B7E-60E0-F44D2C1F6626}"/>
              </a:ext>
            </a:extLst>
          </p:cNvPr>
          <p:cNvSpPr/>
          <p:nvPr/>
        </p:nvSpPr>
        <p:spPr bwMode="white">
          <a:xfrm>
            <a:off x="1317312" y="4100536"/>
            <a:ext cx="7949752" cy="266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582CF7D8-5ADC-1FC1-0ED6-28AD303774A8}"/>
              </a:ext>
            </a:extLst>
          </p:cNvPr>
          <p:cNvSpPr/>
          <p:nvPr/>
        </p:nvSpPr>
        <p:spPr bwMode="white">
          <a:xfrm>
            <a:off x="1317312" y="5777132"/>
            <a:ext cx="8778049" cy="276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338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33752" y="1349271"/>
            <a:ext cx="618842" cy="2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4809" y="1911802"/>
            <a:ext cx="1142479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85950" y="1902268"/>
            <a:ext cx="1152000" cy="276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47140" y="2474333"/>
            <a:ext cx="599801" cy="2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75239" y="2474333"/>
            <a:ext cx="590280" cy="2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0925" y="3036864"/>
            <a:ext cx="1152000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60528" y="3608929"/>
            <a:ext cx="885421" cy="238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273090" y="4171460"/>
            <a:ext cx="590280" cy="257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20297" y="4161926"/>
            <a:ext cx="1437619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71438" y="4714922"/>
            <a:ext cx="1989818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32561" y="4714922"/>
            <a:ext cx="1970776" cy="266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2023-01-09T15:40:52Z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