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1" r:id="rId13"/>
    <p:sldId id="273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594" y="6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32656"/>
            <a:ext cx="8640000" cy="4976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45592" y="2449305"/>
            <a:ext cx="1247894" cy="390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78557" y="3240665"/>
            <a:ext cx="1667034" cy="390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69031" y="4032025"/>
            <a:ext cx="2933980" cy="390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480" y="476672"/>
            <a:ext cx="8640000" cy="3365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15258" y="2373942"/>
            <a:ext cx="3086394" cy="381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95545" y="3165265"/>
            <a:ext cx="2924454" cy="390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0.png">
            <a:extLst>
              <a:ext uri="{FF2B5EF4-FFF2-40B4-BE49-F238E27FC236}">
                <a16:creationId xmlns:a16="http://schemas.microsoft.com/office/drawing/2014/main" id="{44981BA7-0894-18FA-2F70-9A5306AF0B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3842181"/>
            <a:ext cx="8640000" cy="23800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0C34743A-5479-464B-1E87-FC9AADF30356}"/>
              </a:ext>
            </a:extLst>
          </p:cNvPr>
          <p:cNvSpPr/>
          <p:nvPr/>
        </p:nvSpPr>
        <p:spPr bwMode="white">
          <a:xfrm>
            <a:off x="966443" y="4750224"/>
            <a:ext cx="6982491" cy="391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8A214F87-83C5-3915-851D-2DCB654781E4}"/>
              </a:ext>
            </a:extLst>
          </p:cNvPr>
          <p:cNvSpPr/>
          <p:nvPr/>
        </p:nvSpPr>
        <p:spPr bwMode="white">
          <a:xfrm>
            <a:off x="756873" y="5543566"/>
            <a:ext cx="4372392" cy="391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480" y="548680"/>
            <a:ext cx="8640000" cy="3117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15611" y="701222"/>
            <a:ext cx="304829" cy="295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12.png">
            <a:extLst>
              <a:ext uri="{FF2B5EF4-FFF2-40B4-BE49-F238E27FC236}">
                <a16:creationId xmlns:a16="http://schemas.microsoft.com/office/drawing/2014/main" id="{7A4C4279-C426-F86E-6641-B7E85188B0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157"/>
          <a:stretch/>
        </p:blipFill>
        <p:spPr>
          <a:xfrm>
            <a:off x="755576" y="3533072"/>
            <a:ext cx="7416824" cy="3037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126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CAC8949-16E0-86E0-0E55-805076859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32" y="3573730"/>
            <a:ext cx="8395336" cy="753825"/>
          </a:xfrm>
          <a:prstGeom prst="rect">
            <a:avLst/>
          </a:prstGeom>
        </p:spPr>
      </p:pic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7C505C4C-6B7E-197F-2AD1-C1289AA4DD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4993"/>
          <a:stretch/>
        </p:blipFill>
        <p:spPr>
          <a:xfrm>
            <a:off x="2555776" y="2132856"/>
            <a:ext cx="4032448" cy="1151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640000" cy="3175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87818" y="1827597"/>
            <a:ext cx="855989" cy="467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>
            <a:extLst>
              <a:ext uri="{FF2B5EF4-FFF2-40B4-BE49-F238E27FC236}">
                <a16:creationId xmlns:a16="http://schemas.microsoft.com/office/drawing/2014/main" id="{64BB8FFC-4F4A-DC39-BA08-9D11F144BBB8}"/>
              </a:ext>
            </a:extLst>
          </p:cNvPr>
          <p:cNvSpPr/>
          <p:nvPr/>
        </p:nvSpPr>
        <p:spPr bwMode="white">
          <a:xfrm>
            <a:off x="6948264" y="1813292"/>
            <a:ext cx="563904" cy="467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>
            <a:extLst>
              <a:ext uri="{FF2B5EF4-FFF2-40B4-BE49-F238E27FC236}">
                <a16:creationId xmlns:a16="http://schemas.microsoft.com/office/drawing/2014/main" id="{195CC56E-4CF1-31B7-FEB1-733A709C8E54}"/>
              </a:ext>
            </a:extLst>
          </p:cNvPr>
          <p:cNvSpPr/>
          <p:nvPr/>
        </p:nvSpPr>
        <p:spPr bwMode="white">
          <a:xfrm>
            <a:off x="1987818" y="2564904"/>
            <a:ext cx="563904" cy="467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3">
            <a:extLst>
              <a:ext uri="{FF2B5EF4-FFF2-40B4-BE49-F238E27FC236}">
                <a16:creationId xmlns:a16="http://schemas.microsoft.com/office/drawing/2014/main" id="{CE6374E0-9B53-2C0E-03E6-3AADFEB4926F}"/>
              </a:ext>
            </a:extLst>
          </p:cNvPr>
          <p:cNvSpPr/>
          <p:nvPr/>
        </p:nvSpPr>
        <p:spPr bwMode="white">
          <a:xfrm>
            <a:off x="6536792" y="2441937"/>
            <a:ext cx="771511" cy="590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>
            <a:extLst>
              <a:ext uri="{FF2B5EF4-FFF2-40B4-BE49-F238E27FC236}">
                <a16:creationId xmlns:a16="http://schemas.microsoft.com/office/drawing/2014/main" id="{573340EF-FA70-85F9-64DD-B2E218B520AA}"/>
              </a:ext>
            </a:extLst>
          </p:cNvPr>
          <p:cNvSpPr/>
          <p:nvPr/>
        </p:nvSpPr>
        <p:spPr bwMode="white">
          <a:xfrm>
            <a:off x="1987818" y="3284984"/>
            <a:ext cx="855988" cy="486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3">
            <a:extLst>
              <a:ext uri="{FF2B5EF4-FFF2-40B4-BE49-F238E27FC236}">
                <a16:creationId xmlns:a16="http://schemas.microsoft.com/office/drawing/2014/main" id="{A2EA803E-557D-978F-884A-21CE018EE810}"/>
              </a:ext>
            </a:extLst>
          </p:cNvPr>
          <p:cNvSpPr/>
          <p:nvPr/>
        </p:nvSpPr>
        <p:spPr bwMode="white">
          <a:xfrm>
            <a:off x="6536792" y="3304500"/>
            <a:ext cx="563904" cy="467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640000" cy="3854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493574" y="950271"/>
            <a:ext cx="295303" cy="314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20688"/>
            <a:ext cx="8640000" cy="38223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31413" y="1707352"/>
            <a:ext cx="295303" cy="314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31413" y="3213432"/>
            <a:ext cx="295303" cy="305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56"/>
          <a:stretch/>
        </p:blipFill>
        <p:spPr>
          <a:xfrm>
            <a:off x="683568" y="692696"/>
            <a:ext cx="8064896" cy="4500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75012" y="969219"/>
            <a:ext cx="352458" cy="295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74835" y="2475796"/>
            <a:ext cx="285777" cy="305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03590" y="3972838"/>
            <a:ext cx="295303" cy="314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40125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348802" y="891796"/>
            <a:ext cx="352458" cy="304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90"/>
          <a:stretch/>
        </p:blipFill>
        <p:spPr>
          <a:xfrm>
            <a:off x="611560" y="764704"/>
            <a:ext cx="7992888" cy="45069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472" y="332656"/>
            <a:ext cx="8640000" cy="32477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38597" y="1431158"/>
            <a:ext cx="342932" cy="296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7.png">
            <a:extLst>
              <a:ext uri="{FF2B5EF4-FFF2-40B4-BE49-F238E27FC236}">
                <a16:creationId xmlns:a16="http://schemas.microsoft.com/office/drawing/2014/main" id="{37119492-F243-B072-330E-7B0A1B25BC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501"/>
          <a:stretch/>
        </p:blipFill>
        <p:spPr>
          <a:xfrm>
            <a:off x="828544" y="3501008"/>
            <a:ext cx="7991928" cy="3037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郭 会莲</cp:lastModifiedBy>
  <cp:revision>11</cp:revision>
  <dcterms:created xsi:type="dcterms:W3CDTF">2022-11-09T06:57:19Z</dcterms:created>
  <dcterms:modified xsi:type="dcterms:W3CDTF">2023-01-08T04:53:26Z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