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551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476672"/>
            <a:ext cx="8640000" cy="523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8918" y="1372343"/>
            <a:ext cx="276251" cy="29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48709" y="3678222"/>
            <a:ext cx="342932" cy="29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4660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22284" y="2162698"/>
            <a:ext cx="323880" cy="276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5128" y="4440720"/>
            <a:ext cx="390562" cy="381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0.png">
            <a:extLst>
              <a:ext uri="{FF2B5EF4-FFF2-40B4-BE49-F238E27FC236}">
                <a16:creationId xmlns:a16="http://schemas.microsoft.com/office/drawing/2014/main" id="{19FD4BC4-9ED4-50B5-A95D-CF1A3D1B94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45"/>
          <a:stretch/>
        </p:blipFill>
        <p:spPr>
          <a:xfrm>
            <a:off x="755576" y="4993546"/>
            <a:ext cx="8100424" cy="1592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B4543B5F-352E-746D-8E87-699D28349466}"/>
              </a:ext>
            </a:extLst>
          </p:cNvPr>
          <p:cNvSpPr/>
          <p:nvPr/>
        </p:nvSpPr>
        <p:spPr bwMode="white">
          <a:xfrm>
            <a:off x="7061728" y="5985521"/>
            <a:ext cx="381036" cy="37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1506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63" y="773205"/>
            <a:ext cx="2972083" cy="400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18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F6852CA-77E3-F19B-CF77-D30D9133E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1" y="3429000"/>
            <a:ext cx="5103757" cy="924210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5ADFCF2B-CB3D-ED0F-728C-513ACD6B53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993"/>
          <a:stretch/>
        </p:blipFill>
        <p:spPr>
          <a:xfrm>
            <a:off x="2555776" y="2132856"/>
            <a:ext cx="4032448" cy="115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4855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60432" y="887796"/>
            <a:ext cx="276251" cy="305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190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22328" y="1017210"/>
            <a:ext cx="342932" cy="30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4012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73993" y="1673340"/>
            <a:ext cx="285777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4357" y="3265021"/>
            <a:ext cx="276251" cy="304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68"/>
          <a:stretch/>
        </p:blipFill>
        <p:spPr>
          <a:xfrm>
            <a:off x="684528" y="476672"/>
            <a:ext cx="8063936" cy="3220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19390" y="772014"/>
            <a:ext cx="352458" cy="29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8353" y="2363055"/>
            <a:ext cx="276251" cy="295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20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93794" y="1567323"/>
            <a:ext cx="857331" cy="39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93794" y="3149303"/>
            <a:ext cx="866857" cy="400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84269" y="3968883"/>
            <a:ext cx="866857" cy="39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27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990" y="3163247"/>
            <a:ext cx="6344255" cy="4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>
            <a:extLst>
              <a:ext uri="{FF2B5EF4-FFF2-40B4-BE49-F238E27FC236}">
                <a16:creationId xmlns:a16="http://schemas.microsoft.com/office/drawing/2014/main" id="{9BF10DB8-782C-E831-6EAE-1FF1FE4C36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56" b="51720"/>
          <a:stretch/>
        </p:blipFill>
        <p:spPr>
          <a:xfrm>
            <a:off x="972560" y="3747091"/>
            <a:ext cx="7883440" cy="227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B86AC720-E955-05F0-BEAB-99C9A401FA61}"/>
              </a:ext>
            </a:extLst>
          </p:cNvPr>
          <p:cNvSpPr/>
          <p:nvPr/>
        </p:nvSpPr>
        <p:spPr bwMode="white">
          <a:xfrm>
            <a:off x="1682990" y="5445224"/>
            <a:ext cx="6344255" cy="4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868" r="7435"/>
          <a:stretch/>
        </p:blipFill>
        <p:spPr>
          <a:xfrm>
            <a:off x="822915" y="620688"/>
            <a:ext cx="7997557" cy="2361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7358" y="2204865"/>
            <a:ext cx="4505653" cy="472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