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72" r:id="rId7"/>
    <p:sldId id="273" r:id="rId8"/>
    <p:sldId id="274" r:id="rId9"/>
    <p:sldId id="275" r:id="rId10"/>
    <p:sldId id="277" r:id="rId11"/>
    <p:sldId id="278" r:id="rId12"/>
    <p:sldId id="279" r:id="rId13"/>
    <p:sldId id="281" r:id="rId14"/>
    <p:sldId id="282" r:id="rId15"/>
    <p:sldId id="284" r:id="rId16"/>
    <p:sldId id="285" r:id="rId17"/>
    <p:sldId id="286" r:id="rId18"/>
    <p:sldId id="267" r:id="rId19"/>
    <p:sldId id="268" r:id="rId20"/>
    <p:sldId id="269" r:id="rId21"/>
    <p:sldId id="270" r:id="rId22"/>
    <p:sldId id="271" r:id="rId23"/>
    <p:sldId id="287" r:id="rId24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223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6399" y="2043173"/>
            <a:ext cx="3781786" cy="382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5969" y="1326785"/>
            <a:ext cx="7058699" cy="401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528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3"/>
          <a:stretch/>
        </p:blipFill>
        <p:spPr>
          <a:xfrm>
            <a:off x="611560" y="548680"/>
            <a:ext cx="7920880" cy="1270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5815" y="692020"/>
            <a:ext cx="295303" cy="31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0.png">
            <a:extLst>
              <a:ext uri="{FF2B5EF4-FFF2-40B4-BE49-F238E27FC236}">
                <a16:creationId xmlns:a16="http://schemas.microsoft.com/office/drawing/2014/main" id="{C07ECFE7-FEE7-30CB-CE53-CF4BC20A39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962977"/>
            <a:ext cx="8249437" cy="3344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996B294B-2CFD-6A20-7B03-2E89D4D355D8}"/>
              </a:ext>
            </a:extLst>
          </p:cNvPr>
          <p:cNvSpPr/>
          <p:nvPr/>
        </p:nvSpPr>
        <p:spPr bwMode="white">
          <a:xfrm>
            <a:off x="6955814" y="2068300"/>
            <a:ext cx="424497" cy="424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AEF32133-D9E0-2D66-C50A-9694720E9EDB}"/>
              </a:ext>
            </a:extLst>
          </p:cNvPr>
          <p:cNvSpPr/>
          <p:nvPr/>
        </p:nvSpPr>
        <p:spPr bwMode="white">
          <a:xfrm>
            <a:off x="1835696" y="4437112"/>
            <a:ext cx="6896758" cy="13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06967F9E-580D-34CA-3867-0BAA5D92B265}"/>
              </a:ext>
            </a:extLst>
          </p:cNvPr>
          <p:cNvSpPr/>
          <p:nvPr/>
        </p:nvSpPr>
        <p:spPr bwMode="white">
          <a:xfrm>
            <a:off x="611560" y="5085184"/>
            <a:ext cx="1162160" cy="221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536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34597" y="2759366"/>
            <a:ext cx="295303" cy="31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43902" y="3836123"/>
            <a:ext cx="2229062" cy="142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424" y="4531728"/>
            <a:ext cx="8287541" cy="142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424" y="5236860"/>
            <a:ext cx="1390782" cy="142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65213"/>
            <a:ext cx="7804656" cy="3764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9980" y="957739"/>
            <a:ext cx="6922420" cy="1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3.png">
            <a:extLst>
              <a:ext uri="{FF2B5EF4-FFF2-40B4-BE49-F238E27FC236}">
                <a16:creationId xmlns:a16="http://schemas.microsoft.com/office/drawing/2014/main" id="{15798C60-3AB0-FBF5-7869-DADBC8C591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189880"/>
            <a:ext cx="7804656" cy="2479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84BC84B7-4A45-9958-E463-D3F7C9B58556}"/>
              </a:ext>
            </a:extLst>
          </p:cNvPr>
          <p:cNvSpPr/>
          <p:nvPr/>
        </p:nvSpPr>
        <p:spPr bwMode="white">
          <a:xfrm>
            <a:off x="609288" y="1569563"/>
            <a:ext cx="4536504" cy="1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2219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2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5316" y="4970348"/>
            <a:ext cx="3136684" cy="41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5316" y="3501932"/>
            <a:ext cx="1124057" cy="41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93353" y="2786794"/>
            <a:ext cx="2972083" cy="400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74346" y="4245675"/>
            <a:ext cx="2800617" cy="41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466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130" y="3116667"/>
            <a:ext cx="914487" cy="31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1700" y="476672"/>
            <a:ext cx="5400600" cy="4497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620688"/>
            <a:ext cx="5328592" cy="5135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664" b="31075"/>
          <a:stretch/>
        </p:blipFill>
        <p:spPr>
          <a:xfrm>
            <a:off x="3563888" y="3717032"/>
            <a:ext cx="2016224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C9B4A87B-117E-95A5-4F70-82FC526C7F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52"/>
          <a:stretch/>
        </p:blipFill>
        <p:spPr>
          <a:xfrm>
            <a:off x="3006068" y="1844824"/>
            <a:ext cx="3131864" cy="1062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E6D2A21-990B-5E92-5588-1F2A309D7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76" y="3030724"/>
            <a:ext cx="7357047" cy="571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04664"/>
            <a:ext cx="5256584" cy="6277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692696"/>
            <a:ext cx="52106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692696"/>
            <a:ext cx="52680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12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2864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88480" y="2071311"/>
            <a:ext cx="219095" cy="210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>
            <a:extLst>
              <a:ext uri="{FF2B5EF4-FFF2-40B4-BE49-F238E27FC236}">
                <a16:creationId xmlns:a16="http://schemas.microsoft.com/office/drawing/2014/main" id="{E866C62A-34E5-FBEA-738C-C6436218D5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7"/>
          <a:stretch/>
        </p:blipFill>
        <p:spPr>
          <a:xfrm>
            <a:off x="668480" y="3429000"/>
            <a:ext cx="8187520" cy="1426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3D717D08-2177-02D3-7ACB-959D63B24192}"/>
              </a:ext>
            </a:extLst>
          </p:cNvPr>
          <p:cNvSpPr/>
          <p:nvPr/>
        </p:nvSpPr>
        <p:spPr bwMode="white">
          <a:xfrm>
            <a:off x="4983717" y="3553417"/>
            <a:ext cx="219095" cy="210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2852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2727" y="1159149"/>
            <a:ext cx="600132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82253" y="2084393"/>
            <a:ext cx="590606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63201" y="2551784"/>
            <a:ext cx="600132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72727" y="3009636"/>
            <a:ext cx="590606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4.png">
            <a:extLst>
              <a:ext uri="{FF2B5EF4-FFF2-40B4-BE49-F238E27FC236}">
                <a16:creationId xmlns:a16="http://schemas.microsoft.com/office/drawing/2014/main" id="{96A9D411-F13E-0E55-A437-D3331D3A1A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459096"/>
            <a:ext cx="8640000" cy="2852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6013E5B3-70C6-38AF-5825-431DC3A2EE91}"/>
              </a:ext>
            </a:extLst>
          </p:cNvPr>
          <p:cNvSpPr/>
          <p:nvPr/>
        </p:nvSpPr>
        <p:spPr bwMode="white">
          <a:xfrm>
            <a:off x="6710566" y="4079104"/>
            <a:ext cx="609658" cy="25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15385792-68AD-A5B6-21CA-C113116FAEE7}"/>
              </a:ext>
            </a:extLst>
          </p:cNvPr>
          <p:cNvSpPr/>
          <p:nvPr/>
        </p:nvSpPr>
        <p:spPr bwMode="white">
          <a:xfrm>
            <a:off x="2728736" y="4994809"/>
            <a:ext cx="600132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2F906226-B909-96E2-38F6-A0D41F9735FF}"/>
              </a:ext>
            </a:extLst>
          </p:cNvPr>
          <p:cNvSpPr/>
          <p:nvPr/>
        </p:nvSpPr>
        <p:spPr bwMode="white">
          <a:xfrm>
            <a:off x="2871625" y="5462200"/>
            <a:ext cx="581080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3F79C51D-3503-940F-E0B4-85E1C52CF599}"/>
              </a:ext>
            </a:extLst>
          </p:cNvPr>
          <p:cNvSpPr/>
          <p:nvPr/>
        </p:nvSpPr>
        <p:spPr bwMode="white">
          <a:xfrm>
            <a:off x="3290765" y="5929591"/>
            <a:ext cx="600132" cy="25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3355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9539" y="1625820"/>
            <a:ext cx="5658390" cy="266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6650" y="3484602"/>
            <a:ext cx="1019272" cy="266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9539" y="3017523"/>
            <a:ext cx="7563572" cy="266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>
            <a:extLst>
              <a:ext uri="{FF2B5EF4-FFF2-40B4-BE49-F238E27FC236}">
                <a16:creationId xmlns:a16="http://schemas.microsoft.com/office/drawing/2014/main" id="{74B4872A-85DA-4150-E10E-BDD029EA33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935883"/>
            <a:ext cx="8640000" cy="2403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16F87BAE-80A7-4201-7F1F-65289DA3005F}"/>
              </a:ext>
            </a:extLst>
          </p:cNvPr>
          <p:cNvSpPr/>
          <p:nvPr/>
        </p:nvSpPr>
        <p:spPr bwMode="white">
          <a:xfrm>
            <a:off x="654191" y="5900454"/>
            <a:ext cx="4801058" cy="267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D5446E4C-0DEB-3835-1E1E-6C1516D4C10D}"/>
              </a:ext>
            </a:extLst>
          </p:cNvPr>
          <p:cNvSpPr/>
          <p:nvPr/>
        </p:nvSpPr>
        <p:spPr bwMode="white">
          <a:xfrm>
            <a:off x="654191" y="4975389"/>
            <a:ext cx="7325424" cy="267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F99CC394-5F72-1943-9966-8E9D75306C16}"/>
              </a:ext>
            </a:extLst>
          </p:cNvPr>
          <p:cNvSpPr/>
          <p:nvPr/>
        </p:nvSpPr>
        <p:spPr bwMode="white">
          <a:xfrm>
            <a:off x="2626055" y="5442690"/>
            <a:ext cx="6077530" cy="267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0921DAF5-4C2B-5A21-59AD-AA34530913EA}"/>
              </a:ext>
            </a:extLst>
          </p:cNvPr>
          <p:cNvSpPr/>
          <p:nvPr/>
        </p:nvSpPr>
        <p:spPr bwMode="white">
          <a:xfrm>
            <a:off x="2654632" y="4508088"/>
            <a:ext cx="6048952" cy="27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5033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37953" y="4952189"/>
            <a:ext cx="876383" cy="39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0"/>
          <a:stretch/>
        </p:blipFill>
        <p:spPr>
          <a:xfrm>
            <a:off x="683568" y="548680"/>
            <a:ext cx="7992888" cy="2228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79356" y="1476578"/>
            <a:ext cx="866857" cy="382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2"/>
          <a:stretch/>
        </p:blipFill>
        <p:spPr>
          <a:xfrm>
            <a:off x="611560" y="692696"/>
            <a:ext cx="8136904" cy="2798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9365" y="1198928"/>
            <a:ext cx="6477618" cy="13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60648"/>
            <a:ext cx="8640000" cy="354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8264" y="1107424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6.png">
            <a:extLst>
              <a:ext uri="{FF2B5EF4-FFF2-40B4-BE49-F238E27FC236}">
                <a16:creationId xmlns:a16="http://schemas.microsoft.com/office/drawing/2014/main" id="{334AD63C-68FB-093D-BFB5-310C9CCF3D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40"/>
          <a:stretch/>
        </p:blipFill>
        <p:spPr>
          <a:xfrm>
            <a:off x="756536" y="3828910"/>
            <a:ext cx="8135464" cy="283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