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755576" y="476672"/>
            <a:ext cx="7848872" cy="4276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4520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157"/>
          <a:stretch/>
        </p:blipFill>
        <p:spPr>
          <a:xfrm>
            <a:off x="1043608" y="692696"/>
            <a:ext cx="7416824" cy="3675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869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>
            <a:extLst>
              <a:ext uri="{FF2B5EF4-FFF2-40B4-BE49-F238E27FC236}">
                <a16:creationId xmlns:a16="http://schemas.microsoft.com/office/drawing/2014/main" id="{EF3AF800-B91F-A600-269C-958A566F7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324"/>
          <a:stretch/>
        </p:blipFill>
        <p:spPr>
          <a:xfrm>
            <a:off x="683568" y="3411028"/>
            <a:ext cx="7488832" cy="282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18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D17680-38A5-F08B-B284-4EED20B3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58" y="3267538"/>
            <a:ext cx="4443684" cy="841019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C29F91F-DF19-4049-03E1-F66931DC4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204864"/>
            <a:ext cx="3131864" cy="106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803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03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09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968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156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83987"/>
            <a:ext cx="8169165" cy="351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C4578740-09B5-E02A-9F78-188B8AFEA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40"/>
          <a:stretch/>
        </p:blipFill>
        <p:spPr>
          <a:xfrm>
            <a:off x="933293" y="3780399"/>
            <a:ext cx="7487872" cy="2816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755576" y="548680"/>
            <a:ext cx="8064896" cy="365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