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3" r:id="rId5"/>
    <p:sldId id="265" r:id="rId6"/>
    <p:sldId id="266" r:id="rId7"/>
    <p:sldId id="268" r:id="rId8"/>
    <p:sldId id="270" r:id="rId9"/>
    <p:sldId id="272" r:id="rId10"/>
  </p:sldIdLst>
  <p:sldSz cx="9144000" cy="6858000" type="screen4x3"/>
  <p:notesSz cx="6858000" cy="9144000"/>
  <p:custDataLst>
    <p:tags r:id="rId1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594" y="6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7085"/>
          <a:stretch/>
        </p:blipFill>
        <p:spPr>
          <a:xfrm>
            <a:off x="2564898" y="3123522"/>
            <a:ext cx="4014204" cy="14171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52CFAE36-27C2-43D0-AED8-06A0844F27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752"/>
          <a:stretch/>
        </p:blipFill>
        <p:spPr>
          <a:xfrm>
            <a:off x="2915816" y="2060848"/>
            <a:ext cx="3131864" cy="10626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92696"/>
            <a:ext cx="8640000" cy="1502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35696" y="1556793"/>
            <a:ext cx="264977" cy="275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2.png">
            <a:extLst>
              <a:ext uri="{FF2B5EF4-FFF2-40B4-BE49-F238E27FC236}">
                <a16:creationId xmlns:a16="http://schemas.microsoft.com/office/drawing/2014/main" id="{706FFE22-0EE7-008D-FF27-08B9810A9C6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2204086"/>
            <a:ext cx="8640000" cy="27380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0681E4B3-2362-9190-9F80-98D853352B39}"/>
              </a:ext>
            </a:extLst>
          </p:cNvPr>
          <p:cNvSpPr/>
          <p:nvPr/>
        </p:nvSpPr>
        <p:spPr bwMode="white">
          <a:xfrm>
            <a:off x="7835415" y="2289880"/>
            <a:ext cx="264977" cy="275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170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4.png">
            <a:extLst>
              <a:ext uri="{FF2B5EF4-FFF2-40B4-BE49-F238E27FC236}">
                <a16:creationId xmlns:a16="http://schemas.microsoft.com/office/drawing/2014/main" id="{E42AACFE-2976-8486-B2EF-D24423EB9BC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136178"/>
            <a:ext cx="8640000" cy="25250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3F76B4B4-77B0-5E77-A4B6-CC409963DB84}"/>
              </a:ext>
            </a:extLst>
          </p:cNvPr>
          <p:cNvSpPr/>
          <p:nvPr/>
        </p:nvSpPr>
        <p:spPr bwMode="white">
          <a:xfrm>
            <a:off x="4721755" y="3555434"/>
            <a:ext cx="2486262" cy="200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76EFDE71-8831-7021-52AF-209C4DD57CF5}"/>
              </a:ext>
            </a:extLst>
          </p:cNvPr>
          <p:cNvSpPr/>
          <p:nvPr/>
        </p:nvSpPr>
        <p:spPr bwMode="white">
          <a:xfrm>
            <a:off x="758976" y="3888934"/>
            <a:ext cx="2076648" cy="200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8BA9B546-74CB-6ED0-683B-5266F2852D27}"/>
              </a:ext>
            </a:extLst>
          </p:cNvPr>
          <p:cNvSpPr/>
          <p:nvPr/>
        </p:nvSpPr>
        <p:spPr bwMode="white">
          <a:xfrm>
            <a:off x="6141115" y="4679805"/>
            <a:ext cx="838280" cy="200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>
            <a:extLst>
              <a:ext uri="{FF2B5EF4-FFF2-40B4-BE49-F238E27FC236}">
                <a16:creationId xmlns:a16="http://schemas.microsoft.com/office/drawing/2014/main" id="{BD08FCF6-3249-D4BF-71C2-7B7CD1386D6C}"/>
              </a:ext>
            </a:extLst>
          </p:cNvPr>
          <p:cNvSpPr/>
          <p:nvPr/>
        </p:nvSpPr>
        <p:spPr bwMode="white">
          <a:xfrm>
            <a:off x="3350024" y="5318219"/>
            <a:ext cx="1524145" cy="200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>
            <a:extLst>
              <a:ext uri="{FF2B5EF4-FFF2-40B4-BE49-F238E27FC236}">
                <a16:creationId xmlns:a16="http://schemas.microsoft.com/office/drawing/2014/main" id="{38AB3607-E901-116E-2049-707C58CCE503}"/>
              </a:ext>
            </a:extLst>
          </p:cNvPr>
          <p:cNvSpPr/>
          <p:nvPr/>
        </p:nvSpPr>
        <p:spPr bwMode="white">
          <a:xfrm>
            <a:off x="5960123" y="5318219"/>
            <a:ext cx="1343153" cy="209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2">
            <a:extLst>
              <a:ext uri="{FF2B5EF4-FFF2-40B4-BE49-F238E27FC236}">
                <a16:creationId xmlns:a16="http://schemas.microsoft.com/office/drawing/2014/main" id="{F34CC895-2B7E-E55A-6916-A8BBB1966A2E}"/>
              </a:ext>
            </a:extLst>
          </p:cNvPr>
          <p:cNvSpPr/>
          <p:nvPr/>
        </p:nvSpPr>
        <p:spPr bwMode="white">
          <a:xfrm>
            <a:off x="1259632" y="2505904"/>
            <a:ext cx="264977" cy="275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20688"/>
            <a:ext cx="8640000" cy="24216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34712" y="1087853"/>
            <a:ext cx="200044" cy="143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34712" y="1431075"/>
            <a:ext cx="228622" cy="238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34712" y="1745698"/>
            <a:ext cx="257200" cy="200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9673" y="2765836"/>
            <a:ext cx="7554046" cy="200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5406" y="2422612"/>
            <a:ext cx="8077971" cy="200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42613"/>
            <a:ext cx="8640000" cy="1794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42800" y="1807407"/>
            <a:ext cx="180992" cy="162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09746" y="1807407"/>
            <a:ext cx="200044" cy="152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05270" y="1807407"/>
            <a:ext cx="190518" cy="152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91267" y="1807407"/>
            <a:ext cx="171466" cy="152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7.png">
            <a:extLst>
              <a:ext uri="{FF2B5EF4-FFF2-40B4-BE49-F238E27FC236}">
                <a16:creationId xmlns:a16="http://schemas.microsoft.com/office/drawing/2014/main" id="{348392A2-E0EE-7869-3603-8253205A5C3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420888"/>
            <a:ext cx="8640000" cy="24855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286069AD-888F-29B5-0417-BD5BB868C6E7}"/>
              </a:ext>
            </a:extLst>
          </p:cNvPr>
          <p:cNvSpPr/>
          <p:nvPr/>
        </p:nvSpPr>
        <p:spPr bwMode="white">
          <a:xfrm>
            <a:off x="714090" y="2688559"/>
            <a:ext cx="4000882" cy="76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764704"/>
            <a:ext cx="8640000" cy="22208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9.png">
            <a:extLst>
              <a:ext uri="{FF2B5EF4-FFF2-40B4-BE49-F238E27FC236}">
                <a16:creationId xmlns:a16="http://schemas.microsoft.com/office/drawing/2014/main" id="{0CC130D1-5BB7-E553-C74B-0F64E06855A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2985549"/>
            <a:ext cx="8640000" cy="21295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764704"/>
            <a:ext cx="8640000" cy="25220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19254" y="1223254"/>
            <a:ext cx="866857" cy="200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57887" y="1223254"/>
            <a:ext cx="1066901" cy="200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09816" y="1958846"/>
            <a:ext cx="171466" cy="152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05693" y="1958846"/>
            <a:ext cx="180992" cy="152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28339" y="2321865"/>
            <a:ext cx="200044" cy="152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11.png">
            <a:extLst>
              <a:ext uri="{FF2B5EF4-FFF2-40B4-BE49-F238E27FC236}">
                <a16:creationId xmlns:a16="http://schemas.microsoft.com/office/drawing/2014/main" id="{D56FE8FC-712A-FD8A-70D1-BE0ABCCCB58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3330115"/>
            <a:ext cx="8640000" cy="1146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28073BA1-14A1-8CAF-34B3-21AF7D04FE93}"/>
              </a:ext>
            </a:extLst>
          </p:cNvPr>
          <p:cNvSpPr/>
          <p:nvPr/>
        </p:nvSpPr>
        <p:spPr bwMode="white">
          <a:xfrm>
            <a:off x="480621" y="4152081"/>
            <a:ext cx="1781345" cy="200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>
            <a:extLst>
              <a:ext uri="{FF2B5EF4-FFF2-40B4-BE49-F238E27FC236}">
                <a16:creationId xmlns:a16="http://schemas.microsoft.com/office/drawing/2014/main" id="{2D87EC54-B37F-057E-1E72-9B2C103F455D}"/>
              </a:ext>
            </a:extLst>
          </p:cNvPr>
          <p:cNvSpPr/>
          <p:nvPr/>
        </p:nvSpPr>
        <p:spPr bwMode="white">
          <a:xfrm>
            <a:off x="585406" y="3788886"/>
            <a:ext cx="8087497" cy="200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3333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1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郭 会莲</cp:lastModifiedBy>
  <cp:revision>11</cp:revision>
  <dcterms:created xsi:type="dcterms:W3CDTF">2022-11-09T06:57:19Z</dcterms:created>
  <dcterms:modified xsi:type="dcterms:W3CDTF">2023-01-08T04:42:37Z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