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73" r:id="rId8"/>
    <p:sldId id="274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8" r:id="rId19"/>
    <p:sldId id="269" r:id="rId20"/>
    <p:sldId id="270" r:id="rId21"/>
    <p:sldId id="271" r:id="rId22"/>
    <p:sldId id="272" r:id="rId23"/>
    <p:sldId id="286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76672"/>
            <a:ext cx="8640000" cy="353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3494" y="1307298"/>
            <a:ext cx="1057375" cy="38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7408" y="1994713"/>
            <a:ext cx="1066901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3968" y="2710770"/>
            <a:ext cx="1066901" cy="38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8709" y="3398185"/>
            <a:ext cx="1266945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20688"/>
            <a:ext cx="8640000" cy="353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965" y="1432219"/>
            <a:ext cx="228621" cy="38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405" y="3532654"/>
            <a:ext cx="2733936" cy="39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49" y="2835691"/>
            <a:ext cx="7077750" cy="39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53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3441551"/>
            <a:ext cx="4829636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388448" cy="4680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02"/>
          <a:stretch/>
        </p:blipFill>
        <p:spPr>
          <a:xfrm>
            <a:off x="971600" y="836712"/>
            <a:ext cx="7632848" cy="3570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548680"/>
            <a:ext cx="8640000" cy="467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5656" y="1541321"/>
            <a:ext cx="342932" cy="30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812" y="620688"/>
            <a:ext cx="83146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8834" y="804127"/>
            <a:ext cx="330018" cy="28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428" y="548680"/>
            <a:ext cx="8111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2015" y="1326816"/>
            <a:ext cx="5508697" cy="3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6008" y="2811537"/>
            <a:ext cx="259338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88640"/>
            <a:ext cx="4680520" cy="6240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48680"/>
            <a:ext cx="5184576" cy="219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348880"/>
            <a:ext cx="3131864" cy="102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F3E1E8C0-EB9B-D333-9E1A-B9FCF47D3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5" b="28225"/>
          <a:stretch/>
        </p:blipFill>
        <p:spPr>
          <a:xfrm>
            <a:off x="2826048" y="3501008"/>
            <a:ext cx="3491904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529" y="188640"/>
            <a:ext cx="4672942" cy="625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87815"/>
            <a:ext cx="4536504" cy="628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620688"/>
            <a:ext cx="5184576" cy="2772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28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21860"/>
            <a:ext cx="8640000" cy="292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38172" y="2044174"/>
            <a:ext cx="613643" cy="39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94C614D0-FA28-2ABF-E488-AF48D4998F7F}"/>
              </a:ext>
            </a:extLst>
          </p:cNvPr>
          <p:cNvSpPr/>
          <p:nvPr/>
        </p:nvSpPr>
        <p:spPr bwMode="white">
          <a:xfrm>
            <a:off x="2059950" y="2480548"/>
            <a:ext cx="613643" cy="39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AD272C17-2E9C-B4C2-6D44-60BE20BCC95A}"/>
              </a:ext>
            </a:extLst>
          </p:cNvPr>
          <p:cNvSpPr/>
          <p:nvPr/>
        </p:nvSpPr>
        <p:spPr bwMode="white">
          <a:xfrm>
            <a:off x="4481543" y="2485311"/>
            <a:ext cx="397278" cy="39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0D9A51F6-1680-BF0C-5480-804DB69AEF6E}"/>
              </a:ext>
            </a:extLst>
          </p:cNvPr>
          <p:cNvSpPr/>
          <p:nvPr/>
        </p:nvSpPr>
        <p:spPr bwMode="white">
          <a:xfrm>
            <a:off x="6209475" y="2480548"/>
            <a:ext cx="397278" cy="39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8BEB3370-4672-6278-9631-E8E5E1306CAE}"/>
              </a:ext>
            </a:extLst>
          </p:cNvPr>
          <p:cNvSpPr/>
          <p:nvPr/>
        </p:nvSpPr>
        <p:spPr bwMode="white">
          <a:xfrm>
            <a:off x="2059950" y="3014876"/>
            <a:ext cx="425048" cy="39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2365997E-B219-6716-B4A2-71D9542BD977}"/>
              </a:ext>
            </a:extLst>
          </p:cNvPr>
          <p:cNvSpPr/>
          <p:nvPr/>
        </p:nvSpPr>
        <p:spPr bwMode="white">
          <a:xfrm>
            <a:off x="3743904" y="3014876"/>
            <a:ext cx="497056" cy="39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>
            <a:extLst>
              <a:ext uri="{FF2B5EF4-FFF2-40B4-BE49-F238E27FC236}">
                <a16:creationId xmlns:a16="http://schemas.microsoft.com/office/drawing/2014/main" id="{F8678364-2F68-A412-61C0-5A32C7778448}"/>
              </a:ext>
            </a:extLst>
          </p:cNvPr>
          <p:cNvSpPr/>
          <p:nvPr/>
        </p:nvSpPr>
        <p:spPr bwMode="white">
          <a:xfrm>
            <a:off x="4776403" y="2968207"/>
            <a:ext cx="397278" cy="39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1966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0608" y="1618061"/>
            <a:ext cx="323880" cy="27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0608" y="2095463"/>
            <a:ext cx="323880" cy="27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AEDF0C89-E642-2A76-0212-5DCD661B7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2"/>
          <a:stretch/>
        </p:blipFill>
        <p:spPr>
          <a:xfrm>
            <a:off x="683568" y="2546663"/>
            <a:ext cx="8172432" cy="189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D7383C2-9ABF-102A-5563-3B59AD95A506}"/>
              </a:ext>
            </a:extLst>
          </p:cNvPr>
          <p:cNvSpPr/>
          <p:nvPr/>
        </p:nvSpPr>
        <p:spPr bwMode="white">
          <a:xfrm>
            <a:off x="8170932" y="3081157"/>
            <a:ext cx="333406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9C9E16EC-9B67-F93C-7593-F59B2842C525}"/>
              </a:ext>
            </a:extLst>
          </p:cNvPr>
          <p:cNvSpPr/>
          <p:nvPr/>
        </p:nvSpPr>
        <p:spPr bwMode="white">
          <a:xfrm>
            <a:off x="8170932" y="3558385"/>
            <a:ext cx="333406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8735F4BE-040A-3A9F-661D-23BE82FA7BD5}"/>
              </a:ext>
            </a:extLst>
          </p:cNvPr>
          <p:cNvSpPr/>
          <p:nvPr/>
        </p:nvSpPr>
        <p:spPr bwMode="white">
          <a:xfrm>
            <a:off x="8170932" y="4045156"/>
            <a:ext cx="333406" cy="2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435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36242" y="610380"/>
            <a:ext cx="257199" cy="21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954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0068" y="1538836"/>
            <a:ext cx="609658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5084" y="1529305"/>
            <a:ext cx="1609878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8557" y="2005849"/>
            <a:ext cx="4534332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2491923"/>
            <a:ext cx="600132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51082" y="2482392"/>
            <a:ext cx="609658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5316" y="2958935"/>
            <a:ext cx="609658" cy="27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7.png">
            <a:extLst>
              <a:ext uri="{FF2B5EF4-FFF2-40B4-BE49-F238E27FC236}">
                <a16:creationId xmlns:a16="http://schemas.microsoft.com/office/drawing/2014/main" id="{C0D5657C-F916-1A70-023B-3B0060FC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2"/>
          <a:stretch/>
        </p:blipFill>
        <p:spPr>
          <a:xfrm>
            <a:off x="683568" y="3359232"/>
            <a:ext cx="8172432" cy="286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49F81DC0-A27B-D96B-3266-C33A401AD9CF}"/>
              </a:ext>
            </a:extLst>
          </p:cNvPr>
          <p:cNvSpPr/>
          <p:nvPr/>
        </p:nvSpPr>
        <p:spPr bwMode="white">
          <a:xfrm>
            <a:off x="8094725" y="3464316"/>
            <a:ext cx="228621" cy="21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2725"/>
            <a:ext cx="8640000" cy="288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8496" y="1450660"/>
            <a:ext cx="2765287" cy="391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1430" y="2177006"/>
            <a:ext cx="885909" cy="36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3282" y="2865124"/>
            <a:ext cx="1285997" cy="3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11560" y="332656"/>
            <a:ext cx="8064896" cy="353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2232" y="1172829"/>
            <a:ext cx="2581521" cy="39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5959" y="1879339"/>
            <a:ext cx="3191179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7282" y="1888887"/>
            <a:ext cx="1266945" cy="381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959" y="2576301"/>
            <a:ext cx="5058257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2386" y="3282811"/>
            <a:ext cx="4477177" cy="4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5.png">
            <a:extLst>
              <a:ext uri="{FF2B5EF4-FFF2-40B4-BE49-F238E27FC236}">
                <a16:creationId xmlns:a16="http://schemas.microsoft.com/office/drawing/2014/main" id="{6B41F53D-3AB7-21E4-E2D7-2166CCF54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610"/>
          <a:stretch/>
        </p:blipFill>
        <p:spPr>
          <a:xfrm>
            <a:off x="1125959" y="3898568"/>
            <a:ext cx="7550497" cy="28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C34584B5-1163-253F-EE9D-B05ABEEFBAD6}"/>
              </a:ext>
            </a:extLst>
          </p:cNvPr>
          <p:cNvSpPr/>
          <p:nvPr/>
        </p:nvSpPr>
        <p:spPr bwMode="white">
          <a:xfrm>
            <a:off x="2716785" y="4022585"/>
            <a:ext cx="5667916" cy="40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717FE2FB-231A-F4F3-00E4-05F4DE434AA9}"/>
              </a:ext>
            </a:extLst>
          </p:cNvPr>
          <p:cNvSpPr/>
          <p:nvPr/>
        </p:nvSpPr>
        <p:spPr bwMode="white">
          <a:xfrm>
            <a:off x="1087855" y="4738071"/>
            <a:ext cx="876383" cy="38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BA53D497-DD26-D369-D639-4EFC4791EB53}"/>
              </a:ext>
            </a:extLst>
          </p:cNvPr>
          <p:cNvSpPr/>
          <p:nvPr/>
        </p:nvSpPr>
        <p:spPr bwMode="white">
          <a:xfrm>
            <a:off x="7498792" y="4728531"/>
            <a:ext cx="904961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9692AF51-23D4-599D-B748-14EC70242E5C}"/>
              </a:ext>
            </a:extLst>
          </p:cNvPr>
          <p:cNvSpPr/>
          <p:nvPr/>
        </p:nvSpPr>
        <p:spPr bwMode="white">
          <a:xfrm>
            <a:off x="1087855" y="5434478"/>
            <a:ext cx="895435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3E89F183-F2AA-0A83-C210-43CB1186EA08}"/>
              </a:ext>
            </a:extLst>
          </p:cNvPr>
          <p:cNvSpPr/>
          <p:nvPr/>
        </p:nvSpPr>
        <p:spPr bwMode="white">
          <a:xfrm>
            <a:off x="3983731" y="5424938"/>
            <a:ext cx="1762293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8720380-AC4D-4EC9-2597-403289E26570}"/>
              </a:ext>
            </a:extLst>
          </p:cNvPr>
          <p:cNvSpPr/>
          <p:nvPr/>
        </p:nvSpPr>
        <p:spPr bwMode="white">
          <a:xfrm>
            <a:off x="1964239" y="6130884"/>
            <a:ext cx="1705137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632368" cy="1258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7.png">
            <a:extLst>
              <a:ext uri="{FF2B5EF4-FFF2-40B4-BE49-F238E27FC236}">
                <a16:creationId xmlns:a16="http://schemas.microsoft.com/office/drawing/2014/main" id="{66258F46-4783-8195-2DAA-76108E2660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988" y="1412776"/>
            <a:ext cx="8640000" cy="439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59EB103-3970-711D-E43F-E8A4409743A6}"/>
              </a:ext>
            </a:extLst>
          </p:cNvPr>
          <p:cNvSpPr/>
          <p:nvPr/>
        </p:nvSpPr>
        <p:spPr bwMode="white">
          <a:xfrm>
            <a:off x="2000229" y="4204320"/>
            <a:ext cx="6725292" cy="13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83CB062B-BE94-9F80-0F06-4AC134705964}"/>
              </a:ext>
            </a:extLst>
          </p:cNvPr>
          <p:cNvSpPr/>
          <p:nvPr/>
        </p:nvSpPr>
        <p:spPr bwMode="white">
          <a:xfrm>
            <a:off x="952379" y="4899824"/>
            <a:ext cx="628710" cy="13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12</cp:revision>
  <dcterms:created xsi:type="dcterms:W3CDTF">2022-11-09T06:57:19Z</dcterms:created>
  <dcterms:modified xsi:type="dcterms:W3CDTF">2023-01-08T04:49:10Z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