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1" r:id="rId4"/>
    <p:sldId id="263" r:id="rId5"/>
    <p:sldId id="264" r:id="rId6"/>
    <p:sldId id="265" r:id="rId7"/>
    <p:sldId id="273" r:id="rId8"/>
    <p:sldId id="274" r:id="rId9"/>
    <p:sldId id="275" r:id="rId10"/>
    <p:sldId id="276" r:id="rId11"/>
    <p:sldId id="277" r:id="rId12"/>
    <p:sldId id="278" r:id="rId13"/>
    <p:sldId id="280" r:id="rId14"/>
    <p:sldId id="281" r:id="rId15"/>
    <p:sldId id="282" r:id="rId16"/>
    <p:sldId id="283" r:id="rId17"/>
    <p:sldId id="284" r:id="rId18"/>
    <p:sldId id="285" r:id="rId19"/>
    <p:sldId id="267" r:id="rId20"/>
    <p:sldId id="268" r:id="rId21"/>
    <p:sldId id="269" r:id="rId22"/>
    <p:sldId id="270" r:id="rId23"/>
    <p:sldId id="271" r:id="rId24"/>
    <p:sldId id="272" r:id="rId25"/>
    <p:sldId id="286" r:id="rId26"/>
  </p:sldIdLst>
  <p:sldSz cx="9144000" cy="6858000" type="screen4x3"/>
  <p:notesSz cx="6858000" cy="9144000"/>
  <p:custDataLst>
    <p:tags r:id="rId2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1594" y="62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92696"/>
            <a:ext cx="8640000" cy="4875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52546" y="2228747"/>
            <a:ext cx="457243" cy="391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00705" y="2219206"/>
            <a:ext cx="885909" cy="391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95347" y="2925218"/>
            <a:ext cx="3600793" cy="400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76780" y="3659851"/>
            <a:ext cx="295303" cy="3053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48680"/>
            <a:ext cx="8640000" cy="5138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203848" y="2321616"/>
            <a:ext cx="936104" cy="57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19"/>
          <a:stretch/>
        </p:blipFill>
        <p:spPr>
          <a:xfrm>
            <a:off x="713025" y="471897"/>
            <a:ext cx="8214975" cy="7968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9.png">
            <a:extLst>
              <a:ext uri="{FF2B5EF4-FFF2-40B4-BE49-F238E27FC236}">
                <a16:creationId xmlns:a16="http://schemas.microsoft.com/office/drawing/2014/main" id="{F6587F0E-1888-5138-DA99-21273D815DC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1268760"/>
            <a:ext cx="8244432" cy="12977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764704"/>
            <a:ext cx="8640000" cy="45333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92696"/>
            <a:ext cx="8640000" cy="30866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76056" y="1628800"/>
            <a:ext cx="936104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9C2AAF48-80E3-9E31-CDA2-ABE1DE3E69E0}"/>
              </a:ext>
            </a:extLst>
          </p:cNvPr>
          <p:cNvSpPr/>
          <p:nvPr/>
        </p:nvSpPr>
        <p:spPr bwMode="white">
          <a:xfrm>
            <a:off x="7164288" y="2348880"/>
            <a:ext cx="936104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692696"/>
            <a:ext cx="845408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20688"/>
            <a:ext cx="8640000" cy="30666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92696"/>
            <a:ext cx="8640000" cy="30666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06650" y="3090619"/>
            <a:ext cx="1800396" cy="4203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60211" y="3100172"/>
            <a:ext cx="1800396" cy="410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4316" y="476672"/>
            <a:ext cx="832214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51775" y="2010834"/>
            <a:ext cx="871668" cy="404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01067" y="2010834"/>
            <a:ext cx="917545" cy="404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11353" y="2736576"/>
            <a:ext cx="880843" cy="395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42600" y="4178872"/>
            <a:ext cx="880843" cy="404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98832" y="4178872"/>
            <a:ext cx="871668" cy="404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419418" y="4904614"/>
            <a:ext cx="908370" cy="404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620529" y="5630356"/>
            <a:ext cx="871668" cy="395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60000" y="620688"/>
            <a:ext cx="5224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>
            <a:extLst>
              <a:ext uri="{FF2B5EF4-FFF2-40B4-BE49-F238E27FC236}">
                <a16:creationId xmlns:a16="http://schemas.microsoft.com/office/drawing/2014/main" id="{B6DA3752-D670-B905-9809-D99442DD0E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9582" b="35856"/>
          <a:stretch/>
        </p:blipFill>
        <p:spPr>
          <a:xfrm>
            <a:off x="1961952" y="3397045"/>
            <a:ext cx="5220096" cy="8368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16FC3D9C-2658-98C0-A4E7-1AA506BEE9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2918"/>
          <a:stretch/>
        </p:blipFill>
        <p:spPr>
          <a:xfrm>
            <a:off x="2970064" y="2299244"/>
            <a:ext cx="3203872" cy="9693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476672"/>
            <a:ext cx="5328592" cy="56060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620689"/>
            <a:ext cx="5328592" cy="29376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87724" y="233300"/>
            <a:ext cx="4968552" cy="6391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5" y="476672"/>
            <a:ext cx="5257032" cy="38884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1720" y="620689"/>
            <a:ext cx="5256584" cy="27047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3114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20688"/>
            <a:ext cx="8640000" cy="25966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664599" y="1747166"/>
            <a:ext cx="209570" cy="210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2.png">
            <a:extLst>
              <a:ext uri="{FF2B5EF4-FFF2-40B4-BE49-F238E27FC236}">
                <a16:creationId xmlns:a16="http://schemas.microsoft.com/office/drawing/2014/main" id="{3930A5E8-E1F8-7D82-10B2-2560CF517B4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246" y="3213307"/>
            <a:ext cx="8640000" cy="2663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3">
            <a:extLst>
              <a:ext uri="{FF2B5EF4-FFF2-40B4-BE49-F238E27FC236}">
                <a16:creationId xmlns:a16="http://schemas.microsoft.com/office/drawing/2014/main" id="{516E6FAF-CD24-6920-96EF-C0F04F666962}"/>
              </a:ext>
            </a:extLst>
          </p:cNvPr>
          <p:cNvSpPr/>
          <p:nvPr/>
        </p:nvSpPr>
        <p:spPr bwMode="white">
          <a:xfrm>
            <a:off x="1216466" y="3881685"/>
            <a:ext cx="333406" cy="267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>
            <a:extLst>
              <a:ext uri="{FF2B5EF4-FFF2-40B4-BE49-F238E27FC236}">
                <a16:creationId xmlns:a16="http://schemas.microsoft.com/office/drawing/2014/main" id="{48505F9E-7B3A-E2FC-99E0-F580248B05D7}"/>
              </a:ext>
            </a:extLst>
          </p:cNvPr>
          <p:cNvSpPr/>
          <p:nvPr/>
        </p:nvSpPr>
        <p:spPr bwMode="white">
          <a:xfrm>
            <a:off x="2350049" y="3881685"/>
            <a:ext cx="314355" cy="257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>
            <a:extLst>
              <a:ext uri="{FF2B5EF4-FFF2-40B4-BE49-F238E27FC236}">
                <a16:creationId xmlns:a16="http://schemas.microsoft.com/office/drawing/2014/main" id="{CCE297E1-CE54-D551-C75E-0C50A0CB42EC}"/>
              </a:ext>
            </a:extLst>
          </p:cNvPr>
          <p:cNvSpPr/>
          <p:nvPr/>
        </p:nvSpPr>
        <p:spPr bwMode="white">
          <a:xfrm>
            <a:off x="4598164" y="3891233"/>
            <a:ext cx="314355" cy="257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">
            <a:extLst>
              <a:ext uri="{FF2B5EF4-FFF2-40B4-BE49-F238E27FC236}">
                <a16:creationId xmlns:a16="http://schemas.microsoft.com/office/drawing/2014/main" id="{6A16EE30-70FA-2724-602A-3513A9B95B3B}"/>
              </a:ext>
            </a:extLst>
          </p:cNvPr>
          <p:cNvSpPr/>
          <p:nvPr/>
        </p:nvSpPr>
        <p:spPr bwMode="white">
          <a:xfrm>
            <a:off x="5712695" y="3881685"/>
            <a:ext cx="333406" cy="267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7">
            <a:extLst>
              <a:ext uri="{FF2B5EF4-FFF2-40B4-BE49-F238E27FC236}">
                <a16:creationId xmlns:a16="http://schemas.microsoft.com/office/drawing/2014/main" id="{09C8138E-6567-89B2-183A-F914805160C6}"/>
              </a:ext>
            </a:extLst>
          </p:cNvPr>
          <p:cNvSpPr/>
          <p:nvPr/>
        </p:nvSpPr>
        <p:spPr bwMode="white">
          <a:xfrm>
            <a:off x="1225992" y="4397291"/>
            <a:ext cx="304829" cy="267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883780DA-5B95-A252-69C6-549ABD6E140D}"/>
              </a:ext>
            </a:extLst>
          </p:cNvPr>
          <p:cNvSpPr/>
          <p:nvPr/>
        </p:nvSpPr>
        <p:spPr bwMode="white">
          <a:xfrm>
            <a:off x="2340523" y="4406839"/>
            <a:ext cx="323880" cy="257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2E5DAE0F-4720-7864-3CCF-D0E0718C36E8}"/>
              </a:ext>
            </a:extLst>
          </p:cNvPr>
          <p:cNvSpPr/>
          <p:nvPr/>
        </p:nvSpPr>
        <p:spPr bwMode="white">
          <a:xfrm>
            <a:off x="4598164" y="4397291"/>
            <a:ext cx="314355" cy="267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0">
            <a:extLst>
              <a:ext uri="{FF2B5EF4-FFF2-40B4-BE49-F238E27FC236}">
                <a16:creationId xmlns:a16="http://schemas.microsoft.com/office/drawing/2014/main" id="{C9DF0E11-1B2F-120F-9E04-19153C5D3AD9}"/>
              </a:ext>
            </a:extLst>
          </p:cNvPr>
          <p:cNvSpPr/>
          <p:nvPr/>
        </p:nvSpPr>
        <p:spPr bwMode="white">
          <a:xfrm>
            <a:off x="5712695" y="4397291"/>
            <a:ext cx="323880" cy="257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1">
            <a:extLst>
              <a:ext uri="{FF2B5EF4-FFF2-40B4-BE49-F238E27FC236}">
                <a16:creationId xmlns:a16="http://schemas.microsoft.com/office/drawing/2014/main" id="{8AAD6D30-78EE-2AFB-9B89-C59D44BB19FA}"/>
              </a:ext>
            </a:extLst>
          </p:cNvPr>
          <p:cNvSpPr/>
          <p:nvPr/>
        </p:nvSpPr>
        <p:spPr bwMode="white">
          <a:xfrm>
            <a:off x="1997591" y="4912897"/>
            <a:ext cx="1162160" cy="267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2">
            <a:extLst>
              <a:ext uri="{FF2B5EF4-FFF2-40B4-BE49-F238E27FC236}">
                <a16:creationId xmlns:a16="http://schemas.microsoft.com/office/drawing/2014/main" id="{8806FA5B-FFF6-B6DB-607A-BBA121235F64}"/>
              </a:ext>
            </a:extLst>
          </p:cNvPr>
          <p:cNvSpPr/>
          <p:nvPr/>
        </p:nvSpPr>
        <p:spPr bwMode="white">
          <a:xfrm>
            <a:off x="3274062" y="5418955"/>
            <a:ext cx="1143109" cy="267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76672"/>
            <a:ext cx="8640000" cy="36192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132030" y="2147847"/>
            <a:ext cx="333406" cy="267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32030" y="2663524"/>
            <a:ext cx="333406" cy="267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32030" y="3169652"/>
            <a:ext cx="333406" cy="276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132030" y="3685329"/>
            <a:ext cx="333406" cy="267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48680"/>
            <a:ext cx="8640000" cy="2663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073993" y="711000"/>
            <a:ext cx="257199" cy="2100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44845"/>
            <a:ext cx="8640000" cy="30721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49539" y="1818382"/>
            <a:ext cx="1305049" cy="267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40013" y="3364016"/>
            <a:ext cx="5677442" cy="267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6.png">
            <a:extLst>
              <a:ext uri="{FF2B5EF4-FFF2-40B4-BE49-F238E27FC236}">
                <a16:creationId xmlns:a16="http://schemas.microsoft.com/office/drawing/2014/main" id="{F113567A-B0A3-E2F6-0652-978A9A9CF6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412"/>
          <a:stretch/>
        </p:blipFill>
        <p:spPr>
          <a:xfrm>
            <a:off x="683568" y="3794754"/>
            <a:ext cx="8172432" cy="10521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5FB6BF85-50D0-2BC9-E261-67700B6E732C}"/>
              </a:ext>
            </a:extLst>
          </p:cNvPr>
          <p:cNvSpPr/>
          <p:nvPr/>
        </p:nvSpPr>
        <p:spPr bwMode="white">
          <a:xfrm>
            <a:off x="1159863" y="4454719"/>
            <a:ext cx="6925336" cy="277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76672"/>
            <a:ext cx="862121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323"/>
          <a:stretch/>
        </p:blipFill>
        <p:spPr>
          <a:xfrm>
            <a:off x="755576" y="476672"/>
            <a:ext cx="7920880" cy="5647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70327" y="3166656"/>
            <a:ext cx="5677442" cy="133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7472" y="3872538"/>
            <a:ext cx="7830297" cy="133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7472" y="4568881"/>
            <a:ext cx="7830297" cy="133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7472" y="5274764"/>
            <a:ext cx="3619845" cy="133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548680"/>
            <a:ext cx="8640000" cy="35325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62099" y="1417496"/>
            <a:ext cx="876383" cy="381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34359" y="1407948"/>
            <a:ext cx="876383" cy="391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95065" y="2801873"/>
            <a:ext cx="866857" cy="400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15131" y="2811420"/>
            <a:ext cx="1790871" cy="391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全屏显示(4:3)</PresentationFormat>
  <Paragraphs>0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7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郭 会莲</cp:lastModifiedBy>
  <cp:revision>12</cp:revision>
  <dcterms:created xsi:type="dcterms:W3CDTF">2022-11-09T06:57:19Z</dcterms:created>
  <dcterms:modified xsi:type="dcterms:W3CDTF">2023-01-08T04:46:46Z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