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5187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3"/>
          <a:stretch/>
        </p:blipFill>
        <p:spPr>
          <a:xfrm>
            <a:off x="827584" y="476672"/>
            <a:ext cx="7920880" cy="3656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491"/>
          <a:stretch/>
        </p:blipFill>
        <p:spPr>
          <a:xfrm>
            <a:off x="899592" y="548680"/>
            <a:ext cx="7560840" cy="3780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3718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990"/>
          <a:stretch/>
        </p:blipFill>
        <p:spPr>
          <a:xfrm>
            <a:off x="755576" y="620688"/>
            <a:ext cx="7776864" cy="5100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1673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56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624BD89-3319-1A1B-D8AB-2D113E576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56" y="3426542"/>
            <a:ext cx="4847688" cy="769777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8BA585F0-494F-1E8A-36A3-5183350481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52"/>
          <a:stretch/>
        </p:blipFill>
        <p:spPr>
          <a:xfrm>
            <a:off x="3006068" y="2060848"/>
            <a:ext cx="3131864" cy="107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3190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3291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3951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052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3322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3209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2517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