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3" r:id="rId5"/>
    <p:sldId id="264" r:id="rId6"/>
    <p:sldId id="265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FBF3-4CCE-47A9-AD10-205121054CC9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FF1-09C6-4BB7-B752-4B7CF520B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47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FF1-09C6-4BB7-B752-4B7CF520B1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96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FF1-09C6-4BB7-B752-4B7CF520B1C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4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12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11560" y="548680"/>
            <a:ext cx="8064896" cy="489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303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1741" y="2160714"/>
            <a:ext cx="924013" cy="41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9867" y="2923807"/>
            <a:ext cx="476295" cy="41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57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548680"/>
            <a:ext cx="8640000" cy="4659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76672"/>
            <a:ext cx="8640000" cy="230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091" y="2100953"/>
            <a:ext cx="1819448" cy="420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2.png">
            <a:extLst>
              <a:ext uri="{FF2B5EF4-FFF2-40B4-BE49-F238E27FC236}">
                <a16:creationId xmlns:a16="http://schemas.microsoft.com/office/drawing/2014/main" id="{5D665ABA-2C05-B9E7-FC93-84786F50FA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79329"/>
            <a:ext cx="8640000" cy="371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A9C20943-8D5F-3F1E-7B6C-D0AF8C65B4CB}"/>
              </a:ext>
            </a:extLst>
          </p:cNvPr>
          <p:cNvSpPr/>
          <p:nvPr/>
        </p:nvSpPr>
        <p:spPr bwMode="white">
          <a:xfrm>
            <a:off x="7491211" y="2846133"/>
            <a:ext cx="904961" cy="41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ED91D70-2879-29D7-C4E8-3AD2E1D9DFB0}"/>
              </a:ext>
            </a:extLst>
          </p:cNvPr>
          <p:cNvSpPr/>
          <p:nvPr/>
        </p:nvSpPr>
        <p:spPr bwMode="white">
          <a:xfrm>
            <a:off x="804022" y="5107959"/>
            <a:ext cx="914487" cy="41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319764EA-211E-433B-53BB-554EA0C56ABD}"/>
              </a:ext>
            </a:extLst>
          </p:cNvPr>
          <p:cNvSpPr/>
          <p:nvPr/>
        </p:nvSpPr>
        <p:spPr bwMode="white">
          <a:xfrm>
            <a:off x="794496" y="5861901"/>
            <a:ext cx="1828974" cy="41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1C2390D8-4029-5CC8-0691-D1B121BA0163}"/>
              </a:ext>
            </a:extLst>
          </p:cNvPr>
          <p:cNvSpPr/>
          <p:nvPr/>
        </p:nvSpPr>
        <p:spPr bwMode="white">
          <a:xfrm>
            <a:off x="2261486" y="4354017"/>
            <a:ext cx="6306152" cy="42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6D4E535E-5D1D-34B0-C59A-0BF6BFF54C8B}"/>
              </a:ext>
            </a:extLst>
          </p:cNvPr>
          <p:cNvSpPr/>
          <p:nvPr/>
        </p:nvSpPr>
        <p:spPr bwMode="white">
          <a:xfrm>
            <a:off x="3814210" y="5107959"/>
            <a:ext cx="4772480" cy="41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524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6683" y="2944700"/>
            <a:ext cx="409614" cy="4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6683" y="4443406"/>
            <a:ext cx="409614" cy="40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11560" y="620688"/>
            <a:ext cx="8280920" cy="310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1637" y="1498661"/>
            <a:ext cx="409614" cy="41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8792" y="3044659"/>
            <a:ext cx="352458" cy="29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692696"/>
            <a:ext cx="5112568" cy="511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764704"/>
            <a:ext cx="5112568" cy="4775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EA6B00-B150-9A7D-116C-DC3CB27E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12" y="3284984"/>
            <a:ext cx="6708975" cy="678184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0000371-C39F-AE5A-E904-DE7CE7710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764704"/>
            <a:ext cx="5112568" cy="4315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93413"/>
            <a:ext cx="4824536" cy="627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549000"/>
            <a:ext cx="52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0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52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95902" y="1610431"/>
            <a:ext cx="219095" cy="20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78A79BC8-A5AF-8E24-638C-E668E6CB8E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675" y="3001430"/>
            <a:ext cx="8640000" cy="283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FEFA09A-257E-7AE7-63E4-B81579E52364}"/>
              </a:ext>
            </a:extLst>
          </p:cNvPr>
          <p:cNvSpPr/>
          <p:nvPr/>
        </p:nvSpPr>
        <p:spPr bwMode="white">
          <a:xfrm>
            <a:off x="4976526" y="3087293"/>
            <a:ext cx="257199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98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70134" y="2141073"/>
            <a:ext cx="33340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0134" y="2589487"/>
            <a:ext cx="33340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0134" y="3056981"/>
            <a:ext cx="333406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0134" y="3514936"/>
            <a:ext cx="33340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0134" y="3972890"/>
            <a:ext cx="33340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778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424568" y="2004370"/>
            <a:ext cx="609658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2011" y="2462680"/>
            <a:ext cx="600132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15484" y="2920990"/>
            <a:ext cx="590606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272"/>
            <a:ext cx="8640000" cy="239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31281" y="1989400"/>
            <a:ext cx="257199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57AB5265-A7B8-0E56-287C-069BF09DA0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04"/>
          <a:stretch/>
        </p:blipFill>
        <p:spPr>
          <a:xfrm>
            <a:off x="668480" y="2758480"/>
            <a:ext cx="8259520" cy="139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D178C3F-C23E-F39A-0FA5-43B6BC921545}"/>
              </a:ext>
            </a:extLst>
          </p:cNvPr>
          <p:cNvSpPr/>
          <p:nvPr/>
        </p:nvSpPr>
        <p:spPr bwMode="white">
          <a:xfrm>
            <a:off x="5269494" y="2863627"/>
            <a:ext cx="2619625" cy="26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0489E83-9A22-3ACB-D083-772985D7186E}"/>
              </a:ext>
            </a:extLst>
          </p:cNvPr>
          <p:cNvSpPr/>
          <p:nvPr/>
        </p:nvSpPr>
        <p:spPr bwMode="white">
          <a:xfrm>
            <a:off x="7136572" y="3322453"/>
            <a:ext cx="1343153" cy="27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508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06"/>
          <a:stretch/>
        </p:blipFill>
        <p:spPr>
          <a:xfrm>
            <a:off x="602168" y="620688"/>
            <a:ext cx="7939664" cy="490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476672"/>
            <a:ext cx="8640000" cy="294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3650" y="686360"/>
            <a:ext cx="847805" cy="39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1632" y="686360"/>
            <a:ext cx="857331" cy="39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1930" y="1420269"/>
            <a:ext cx="285777" cy="30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5.png">
            <a:extLst>
              <a:ext uri="{FF2B5EF4-FFF2-40B4-BE49-F238E27FC236}">
                <a16:creationId xmlns:a16="http://schemas.microsoft.com/office/drawing/2014/main" id="{AB8C21FC-055F-658D-AD50-B77161CED4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367186"/>
            <a:ext cx="8640000" cy="279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C3760031-AD9F-7517-C5F8-A042277929B7}"/>
              </a:ext>
            </a:extLst>
          </p:cNvPr>
          <p:cNvSpPr/>
          <p:nvPr/>
        </p:nvSpPr>
        <p:spPr bwMode="white">
          <a:xfrm>
            <a:off x="5906671" y="4168141"/>
            <a:ext cx="866857" cy="40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BD22EA7-8CC9-3447-2BF2-E01ED2076D49}"/>
              </a:ext>
            </a:extLst>
          </p:cNvPr>
          <p:cNvSpPr/>
          <p:nvPr/>
        </p:nvSpPr>
        <p:spPr bwMode="white">
          <a:xfrm>
            <a:off x="1048457" y="5579349"/>
            <a:ext cx="6134685" cy="400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全屏显示(4:3)</PresentationFormat>
  <Paragraphs>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