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6" r:id="rId7"/>
    <p:sldId id="273" r:id="rId8"/>
    <p:sldId id="275" r:id="rId9"/>
    <p:sldId id="276" r:id="rId10"/>
    <p:sldId id="277" r:id="rId11"/>
    <p:sldId id="278" r:id="rId12"/>
    <p:sldId id="280" r:id="rId13"/>
    <p:sldId id="282" r:id="rId14"/>
    <p:sldId id="283" r:id="rId15"/>
    <p:sldId id="284" r:id="rId16"/>
    <p:sldId id="285" r:id="rId17"/>
    <p:sldId id="286" r:id="rId18"/>
    <p:sldId id="287" r:id="rId19"/>
    <p:sldId id="267" r:id="rId20"/>
    <p:sldId id="268" r:id="rId21"/>
    <p:sldId id="269" r:id="rId22"/>
    <p:sldId id="270" r:id="rId23"/>
    <p:sldId id="271" r:id="rId24"/>
    <p:sldId id="272" r:id="rId25"/>
    <p:sldId id="288" r:id="rId26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89"/>
          <a:stretch/>
        </p:blipFill>
        <p:spPr>
          <a:xfrm>
            <a:off x="467544" y="620688"/>
            <a:ext cx="8424936" cy="4247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33"/>
          <a:stretch/>
        </p:blipFill>
        <p:spPr>
          <a:xfrm>
            <a:off x="504000" y="332656"/>
            <a:ext cx="8136000" cy="4266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9.png">
            <a:extLst>
              <a:ext uri="{FF2B5EF4-FFF2-40B4-BE49-F238E27FC236}">
                <a16:creationId xmlns:a16="http://schemas.microsoft.com/office/drawing/2014/main" id="{1B39740D-E677-9B2F-F94C-9C49BC5D1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33"/>
          <a:stretch/>
        </p:blipFill>
        <p:spPr>
          <a:xfrm>
            <a:off x="504000" y="4509120"/>
            <a:ext cx="8136000" cy="2136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12"/>
          <a:stretch/>
        </p:blipFill>
        <p:spPr>
          <a:xfrm>
            <a:off x="468504" y="548680"/>
            <a:ext cx="8206992" cy="1495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1.png">
            <a:extLst>
              <a:ext uri="{FF2B5EF4-FFF2-40B4-BE49-F238E27FC236}">
                <a16:creationId xmlns:a16="http://schemas.microsoft.com/office/drawing/2014/main" id="{3376E5EE-F029-4141-B28E-4650A18C4D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2044673"/>
            <a:ext cx="8136904" cy="206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672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36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612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020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82033" y="1444490"/>
            <a:ext cx="971642" cy="40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4778" y="2197353"/>
            <a:ext cx="1362205" cy="40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0776" y="2950215"/>
            <a:ext cx="1381256" cy="40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712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9894" y="3726687"/>
            <a:ext cx="295303" cy="31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3653" y="3717144"/>
            <a:ext cx="304829" cy="334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5991" y="3726687"/>
            <a:ext cx="314355" cy="31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48802" y="3726687"/>
            <a:ext cx="361984" cy="31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4544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20313" y="614281"/>
            <a:ext cx="314355" cy="333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1628" y="764704"/>
            <a:ext cx="5580744" cy="4616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249" b="33375"/>
          <a:stretch/>
        </p:blipFill>
        <p:spPr>
          <a:xfrm>
            <a:off x="2033960" y="3284984"/>
            <a:ext cx="5076080" cy="83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8CA77A68-CCAE-0950-9412-F2F21D3B6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29"/>
          <a:stretch/>
        </p:blipFill>
        <p:spPr>
          <a:xfrm>
            <a:off x="2987824" y="2060848"/>
            <a:ext cx="3168352" cy="980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764704"/>
            <a:ext cx="5696523" cy="5040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548680"/>
            <a:ext cx="5447806" cy="3243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133542"/>
            <a:ext cx="5040560" cy="6590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620688"/>
            <a:ext cx="49371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548680"/>
            <a:ext cx="5616624" cy="2553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60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2550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37637" y="1632349"/>
            <a:ext cx="228621" cy="200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>
            <a:extLst>
              <a:ext uri="{FF2B5EF4-FFF2-40B4-BE49-F238E27FC236}">
                <a16:creationId xmlns:a16="http://schemas.microsoft.com/office/drawing/2014/main" id="{FBEF449E-4EB6-2937-D334-FD5DB16508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012384"/>
            <a:ext cx="8640000" cy="2469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E4FCDF86-5651-8195-20EA-90FC1DDA7412}"/>
              </a:ext>
            </a:extLst>
          </p:cNvPr>
          <p:cNvSpPr/>
          <p:nvPr/>
        </p:nvSpPr>
        <p:spPr bwMode="white">
          <a:xfrm>
            <a:off x="5628332" y="3651284"/>
            <a:ext cx="247673" cy="209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8C4130E7-DF3F-3BF6-2FFE-5225F943E48C}"/>
              </a:ext>
            </a:extLst>
          </p:cNvPr>
          <p:cNvSpPr/>
          <p:nvPr/>
        </p:nvSpPr>
        <p:spPr bwMode="white">
          <a:xfrm>
            <a:off x="7695454" y="3651284"/>
            <a:ext cx="638235" cy="257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1E7243F8-5031-464C-3B45-038E3C10A74E}"/>
              </a:ext>
            </a:extLst>
          </p:cNvPr>
          <p:cNvSpPr/>
          <p:nvPr/>
        </p:nvSpPr>
        <p:spPr bwMode="white">
          <a:xfrm>
            <a:off x="3323062" y="4109004"/>
            <a:ext cx="200044" cy="32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C6C390DC-AFE2-D546-034A-AF6C6C74AC87}"/>
              </a:ext>
            </a:extLst>
          </p:cNvPr>
          <p:cNvSpPr/>
          <p:nvPr/>
        </p:nvSpPr>
        <p:spPr bwMode="white">
          <a:xfrm>
            <a:off x="5228244" y="4128076"/>
            <a:ext cx="200044" cy="209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90531F3A-DD98-A213-7333-D5D78F2CBF30}"/>
              </a:ext>
            </a:extLst>
          </p:cNvPr>
          <p:cNvSpPr/>
          <p:nvPr/>
        </p:nvSpPr>
        <p:spPr bwMode="white">
          <a:xfrm>
            <a:off x="903481" y="5072123"/>
            <a:ext cx="333406" cy="27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8FA1730C-B34D-E3EC-6664-C5A65535900C}"/>
              </a:ext>
            </a:extLst>
          </p:cNvPr>
          <p:cNvSpPr/>
          <p:nvPr/>
        </p:nvSpPr>
        <p:spPr bwMode="white">
          <a:xfrm>
            <a:off x="5847428" y="5072123"/>
            <a:ext cx="333406" cy="27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2042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6446" y="1178654"/>
            <a:ext cx="590606" cy="267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6921" y="1655907"/>
            <a:ext cx="600132" cy="27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66921" y="2142705"/>
            <a:ext cx="600132" cy="267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>
            <a:extLst>
              <a:ext uri="{FF2B5EF4-FFF2-40B4-BE49-F238E27FC236}">
                <a16:creationId xmlns:a16="http://schemas.microsoft.com/office/drawing/2014/main" id="{E3F0FC8A-7B4D-C88F-5341-F25EC33EF2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553142"/>
            <a:ext cx="8640000" cy="2423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CFA93CD8-75D0-B63E-34B9-EA8E4AEEAF7B}"/>
              </a:ext>
            </a:extLst>
          </p:cNvPr>
          <p:cNvSpPr/>
          <p:nvPr/>
        </p:nvSpPr>
        <p:spPr bwMode="white">
          <a:xfrm>
            <a:off x="1189258" y="3135105"/>
            <a:ext cx="323880" cy="276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7C5F73CB-D844-E4A0-B57B-0C7CFC59373B}"/>
              </a:ext>
            </a:extLst>
          </p:cNvPr>
          <p:cNvSpPr/>
          <p:nvPr/>
        </p:nvSpPr>
        <p:spPr bwMode="white">
          <a:xfrm>
            <a:off x="4018453" y="3135105"/>
            <a:ext cx="304829" cy="26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A91504BB-3C69-326B-F00D-FDFF90A29023}"/>
              </a:ext>
            </a:extLst>
          </p:cNvPr>
          <p:cNvSpPr/>
          <p:nvPr/>
        </p:nvSpPr>
        <p:spPr bwMode="white">
          <a:xfrm>
            <a:off x="4866259" y="3135105"/>
            <a:ext cx="304829" cy="26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398F1268-ADC9-5E6F-0D41-55B4B9521C09}"/>
              </a:ext>
            </a:extLst>
          </p:cNvPr>
          <p:cNvSpPr/>
          <p:nvPr/>
        </p:nvSpPr>
        <p:spPr bwMode="white">
          <a:xfrm>
            <a:off x="6828596" y="3144646"/>
            <a:ext cx="333406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44F49E6B-0F7E-38CE-02EA-CE2F4742958E}"/>
              </a:ext>
            </a:extLst>
          </p:cNvPr>
          <p:cNvSpPr/>
          <p:nvPr/>
        </p:nvSpPr>
        <p:spPr bwMode="white">
          <a:xfrm>
            <a:off x="1465509" y="3621666"/>
            <a:ext cx="333406" cy="26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6E4315D5-741D-E178-1A50-3430A271304B}"/>
              </a:ext>
            </a:extLst>
          </p:cNvPr>
          <p:cNvSpPr/>
          <p:nvPr/>
        </p:nvSpPr>
        <p:spPr bwMode="white">
          <a:xfrm>
            <a:off x="3446898" y="3621666"/>
            <a:ext cx="323880" cy="26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396951AF-6D41-EBC9-7786-3EB303989572}"/>
              </a:ext>
            </a:extLst>
          </p:cNvPr>
          <p:cNvSpPr/>
          <p:nvPr/>
        </p:nvSpPr>
        <p:spPr bwMode="white">
          <a:xfrm>
            <a:off x="4285179" y="3621666"/>
            <a:ext cx="333406" cy="26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B3DCC663-E150-1B52-4C03-6AD5A50EEFF2}"/>
              </a:ext>
            </a:extLst>
          </p:cNvPr>
          <p:cNvSpPr/>
          <p:nvPr/>
        </p:nvSpPr>
        <p:spPr bwMode="white">
          <a:xfrm>
            <a:off x="6838122" y="3621666"/>
            <a:ext cx="323880" cy="26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5700CB32-9BD2-899B-81B4-933221FEA917}"/>
              </a:ext>
            </a:extLst>
          </p:cNvPr>
          <p:cNvSpPr/>
          <p:nvPr/>
        </p:nvSpPr>
        <p:spPr bwMode="white">
          <a:xfrm>
            <a:off x="5075829" y="4098685"/>
            <a:ext cx="1181212" cy="26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6EDD3289-C2DA-1676-885D-97B286D15D61}"/>
              </a:ext>
            </a:extLst>
          </p:cNvPr>
          <p:cNvSpPr/>
          <p:nvPr/>
        </p:nvSpPr>
        <p:spPr bwMode="white">
          <a:xfrm>
            <a:off x="5361606" y="4575705"/>
            <a:ext cx="1171686" cy="276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450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3345" y="1969088"/>
            <a:ext cx="342932" cy="3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85891" y="1482908"/>
            <a:ext cx="342932" cy="3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95770" y="1482908"/>
            <a:ext cx="333406" cy="3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67457" y="1969088"/>
            <a:ext cx="619184" cy="3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91426" y="1482908"/>
            <a:ext cx="628710" cy="3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06002" y="1482908"/>
            <a:ext cx="342932" cy="3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33256" y="3113041"/>
            <a:ext cx="2962557" cy="266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80842" y="3599221"/>
            <a:ext cx="4982050" cy="266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86288" y="3113041"/>
            <a:ext cx="4343814" cy="266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3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93398" y="2139340"/>
            <a:ext cx="228621" cy="21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07267" y="3093702"/>
            <a:ext cx="609658" cy="24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17587" y="3074614"/>
            <a:ext cx="904961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8072" y="3570882"/>
            <a:ext cx="609658" cy="25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32656"/>
            <a:ext cx="8640000" cy="139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4.png">
            <a:extLst>
              <a:ext uri="{FF2B5EF4-FFF2-40B4-BE49-F238E27FC236}">
                <a16:creationId xmlns:a16="http://schemas.microsoft.com/office/drawing/2014/main" id="{01CDEA83-A3C9-B34A-8858-E726386E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447640"/>
            <a:ext cx="8640000" cy="5071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EDBAAC67-094D-2212-9C54-60E245343C30}"/>
              </a:ext>
            </a:extLst>
          </p:cNvPr>
          <p:cNvSpPr/>
          <p:nvPr/>
        </p:nvSpPr>
        <p:spPr bwMode="white">
          <a:xfrm>
            <a:off x="5094881" y="2391334"/>
            <a:ext cx="1305049" cy="390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F47E535D-769D-6159-5B5B-18B4B0E8F35E}"/>
              </a:ext>
            </a:extLst>
          </p:cNvPr>
          <p:cNvSpPr/>
          <p:nvPr/>
        </p:nvSpPr>
        <p:spPr bwMode="white">
          <a:xfrm>
            <a:off x="1284517" y="3115786"/>
            <a:ext cx="1285997" cy="390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96EA6DF7-F82F-CD92-8075-192ECD7E86CD}"/>
              </a:ext>
            </a:extLst>
          </p:cNvPr>
          <p:cNvSpPr/>
          <p:nvPr/>
        </p:nvSpPr>
        <p:spPr bwMode="white">
          <a:xfrm>
            <a:off x="3237328" y="3811642"/>
            <a:ext cx="876383" cy="4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50F2A10A-7016-DDAB-199E-087709F61050}"/>
              </a:ext>
            </a:extLst>
          </p:cNvPr>
          <p:cNvSpPr/>
          <p:nvPr/>
        </p:nvSpPr>
        <p:spPr bwMode="white">
          <a:xfrm>
            <a:off x="5418762" y="3811642"/>
            <a:ext cx="438191" cy="4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5C7AB561-9FD0-3C2C-3C0C-74F125B35ADC}"/>
              </a:ext>
            </a:extLst>
          </p:cNvPr>
          <p:cNvSpPr/>
          <p:nvPr/>
        </p:nvSpPr>
        <p:spPr bwMode="white">
          <a:xfrm>
            <a:off x="7409677" y="3821174"/>
            <a:ext cx="457243" cy="390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B0A9E9A8-9AE2-D77F-412C-6898E8D1349A}"/>
              </a:ext>
            </a:extLst>
          </p:cNvPr>
          <p:cNvSpPr/>
          <p:nvPr/>
        </p:nvSpPr>
        <p:spPr bwMode="white">
          <a:xfrm>
            <a:off x="1503613" y="4536094"/>
            <a:ext cx="438191" cy="381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3D4C6FEC-49C7-CBB4-27FA-E5E507A24AEF}"/>
              </a:ext>
            </a:extLst>
          </p:cNvPr>
          <p:cNvSpPr/>
          <p:nvPr/>
        </p:nvSpPr>
        <p:spPr bwMode="white">
          <a:xfrm>
            <a:off x="6971485" y="5241482"/>
            <a:ext cx="1324101" cy="390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5242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11"/>
          <a:stretch/>
        </p:blipFill>
        <p:spPr>
          <a:xfrm>
            <a:off x="504000" y="692696"/>
            <a:ext cx="8388480" cy="2003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